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1970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04060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6828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09653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83775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233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9599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5970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6646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2729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7608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58A0508-6309-4EAB-8BA6-B85AA67F2995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dragan1993/sentence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153401" cy="1470025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Semantička klasifikacija rečenica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744" y="3886200"/>
            <a:ext cx="7862456" cy="1828800"/>
          </a:xfrm>
        </p:spPr>
        <p:txBody>
          <a:bodyPr/>
          <a:lstStyle/>
          <a:p>
            <a:pPr algn="l"/>
            <a:endParaRPr lang="sr-Latn-RS" sz="2400" dirty="0"/>
          </a:p>
          <a:p>
            <a:pPr algn="l"/>
            <a:endParaRPr lang="sr-Latn-RS" sz="2400" dirty="0" smtClean="0"/>
          </a:p>
          <a:p>
            <a:pPr algn="l"/>
            <a:r>
              <a:rPr lang="sr-Latn-RS" sz="2400" dirty="0" smtClean="0">
                <a:latin typeface="Calibri" pitchFamily="34" charset="0"/>
              </a:rPr>
              <a:t>Nenad Todorović RA 78/2012</a:t>
            </a:r>
          </a:p>
          <a:p>
            <a:pPr algn="l"/>
            <a:r>
              <a:rPr lang="sr-Latn-RS" sz="2400" dirty="0" smtClean="0">
                <a:latin typeface="Calibri" pitchFamily="34" charset="0"/>
              </a:rPr>
              <a:t>Dragan Vidaković RA 134/2012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900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posle optimizacije</a:t>
            </a:r>
            <a:endParaRPr lang="en-US" dirty="0"/>
          </a:p>
        </p:txBody>
      </p:sp>
      <p:pic>
        <p:nvPicPr>
          <p:cNvPr id="4" name="Content Placeholder 3" descr="Training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4592906" cy="276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esting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46005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ccuracy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8768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Više informacija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endParaRPr lang="sr-Latn-RS" sz="4400" dirty="0" smtClean="0">
              <a:latin typeface="Calibri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Calibri" pitchFamily="34" charset="0"/>
                <a:hlinkClick r:id="rId2"/>
              </a:rPr>
              <a:t>https://github.com/vdragan1993/sentence-classification</a:t>
            </a:r>
            <a:endParaRPr lang="en-US" sz="4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31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Specifikacija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Automatsko razvrstavanje rečenice u pripadajuću kategoriju.</a:t>
            </a:r>
          </a:p>
          <a:p>
            <a:r>
              <a:rPr lang="sr-Latn-RS" dirty="0" smtClean="0">
                <a:latin typeface="Calibri" pitchFamily="34" charset="0"/>
              </a:rPr>
              <a:t>Razvrstavanje bazirano na semantici rečenice.</a:t>
            </a:r>
          </a:p>
          <a:p>
            <a:r>
              <a:rPr lang="sr-Latn-RS" dirty="0" smtClean="0">
                <a:latin typeface="Calibri" pitchFamily="34" charset="0"/>
              </a:rPr>
              <a:t>Svaka kategorija definisana preko skupa pripadajućih reči.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544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Motivacija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Preuzimanje željenog sadržaja iz teksta, bez njegovog kompletnog čitanja.</a:t>
            </a:r>
            <a:endParaRPr lang="sr-Latn-RS" dirty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Semantička analiza teksta kao takva.</a:t>
            </a:r>
          </a:p>
        </p:txBody>
      </p:sp>
    </p:spTree>
    <p:extLst>
      <p:ext uri="{BB962C8B-B14F-4D97-AF65-F5344CB8AC3E}">
        <p14:creationId xmlns:p14="http://schemas.microsoft.com/office/powerpoint/2010/main" xmlns="" val="2572676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Slična rešenja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Naive Bayes Classificator</a:t>
            </a:r>
          </a:p>
          <a:p>
            <a:r>
              <a:rPr lang="sr-Latn-RS" dirty="0" smtClean="0">
                <a:latin typeface="Calibri" pitchFamily="34" charset="0"/>
              </a:rPr>
              <a:t>Random Decision Forests</a:t>
            </a:r>
          </a:p>
          <a:p>
            <a:r>
              <a:rPr lang="sr-Latn-RS" dirty="0" smtClean="0">
                <a:latin typeface="Calibri" pitchFamily="34" charset="0"/>
              </a:rPr>
              <a:t>Support Vector Machines</a:t>
            </a:r>
          </a:p>
          <a:p>
            <a:r>
              <a:rPr lang="sr-Latn-RS" dirty="0" smtClean="0">
                <a:latin typeface="Calibri" pitchFamily="34" charset="0"/>
              </a:rPr>
              <a:t>Convolutional Neural Networks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Data Set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r>
              <a:rPr lang="sr-Latn-RS" dirty="0" smtClean="0"/>
              <a:t>„Sentence Classification Data Set“ – UCI Machine Learning Repository</a:t>
            </a:r>
          </a:p>
          <a:p>
            <a:r>
              <a:rPr lang="sr-Latn-RS" dirty="0" smtClean="0"/>
              <a:t>90 članaka iz 3 oblasti </a:t>
            </a:r>
          </a:p>
          <a:p>
            <a:r>
              <a:rPr lang="sr-Latn-RS" dirty="0" smtClean="0"/>
              <a:t>Trening set – 80% (2500 rečenica)</a:t>
            </a:r>
          </a:p>
          <a:p>
            <a:r>
              <a:rPr lang="sr-Latn-RS" dirty="0" smtClean="0"/>
              <a:t>Test set – 20% (617 rečenica)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586539" cy="4017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506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85799"/>
            <a:ext cx="1657350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799"/>
            <a:ext cx="1724025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85799"/>
            <a:ext cx="1543050" cy="468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615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Implementacija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en-GB" dirty="0" err="1" smtClean="0">
                <a:latin typeface="Calibri" pitchFamily="34" charset="0"/>
              </a:rPr>
              <a:t>Za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Implementaciju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klasifikacije</a:t>
            </a:r>
            <a:r>
              <a:rPr lang="en-GB" dirty="0" smtClean="0">
                <a:latin typeface="Calibri" pitchFamily="34" charset="0"/>
              </a:rPr>
              <a:t> je </a:t>
            </a:r>
            <a:r>
              <a:rPr lang="en-GB" dirty="0" err="1" smtClean="0">
                <a:latin typeface="Calibri" pitchFamily="34" charset="0"/>
              </a:rPr>
              <a:t>kori</a:t>
            </a:r>
            <a:r>
              <a:rPr lang="sr-Latn-RS" dirty="0" smtClean="0">
                <a:latin typeface="Calibri" pitchFamily="34" charset="0"/>
              </a:rPr>
              <a:t>šćena biblioteka za obradu tekstualnih podataka TextBlob.</a:t>
            </a:r>
          </a:p>
          <a:p>
            <a:endParaRPr lang="sr-Latn-RS" dirty="0" smtClean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Primenjene su sledeće metode:</a:t>
            </a:r>
            <a:endParaRPr lang="en-GB" dirty="0" smtClean="0">
              <a:latin typeface="Calibri" pitchFamily="34" charset="0"/>
            </a:endParaRPr>
          </a:p>
          <a:p>
            <a:r>
              <a:rPr lang="en-GB" dirty="0" err="1" smtClean="0">
                <a:latin typeface="Calibri" pitchFamily="34" charset="0"/>
              </a:rPr>
              <a:t>Bayes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klasifikator</a:t>
            </a:r>
            <a:endParaRPr lang="sr-Latn-RS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Decision Tree </a:t>
            </a:r>
            <a:r>
              <a:rPr lang="en-GB" dirty="0" err="1" smtClean="0">
                <a:latin typeface="Calibri" pitchFamily="34" charset="0"/>
              </a:rPr>
              <a:t>klasifikator</a:t>
            </a:r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Support Vector Machine</a:t>
            </a:r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pPr>
              <a:buNone/>
            </a:pPr>
            <a:endParaRPr lang="sr-Latn-RS" dirty="0" smtClean="0">
              <a:latin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Inicijalni rezultati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905000"/>
          <a:ext cx="8229600" cy="23622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90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Training Time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Test Time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Accuracy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Na</a:t>
                      </a:r>
                      <a:r>
                        <a:rPr lang="sr-Latn-RS" sz="16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ve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Bayes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3293.93 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1006.28 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85.08 %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Decision Tree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3256.33 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3382.86 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84.76 %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SVM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3351.35 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820.52 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87.68 %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911</Template>
  <TotalTime>176</TotalTime>
  <Words>168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Diseño predeterminado</vt:lpstr>
      <vt:lpstr>Semantička klasifikacija rečenica</vt:lpstr>
      <vt:lpstr>Specifikacija</vt:lpstr>
      <vt:lpstr>Motivacija</vt:lpstr>
      <vt:lpstr>Slična rešenja</vt:lpstr>
      <vt:lpstr>Data Set</vt:lpstr>
      <vt:lpstr>Slide 6</vt:lpstr>
      <vt:lpstr>Slide 7</vt:lpstr>
      <vt:lpstr>Implementacija</vt:lpstr>
      <vt:lpstr>Inicijalni rezultati</vt:lpstr>
      <vt:lpstr>Rezultati posle optimizacije</vt:lpstr>
      <vt:lpstr>Slide 11</vt:lpstr>
      <vt:lpstr>Više informacija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rečenica</dc:title>
  <dc:creator>Dragan Vidakovic</dc:creator>
  <cp:lastModifiedBy>Eugene Savoy</cp:lastModifiedBy>
  <cp:revision>26</cp:revision>
  <dcterms:created xsi:type="dcterms:W3CDTF">2015-12-13T17:53:41Z</dcterms:created>
  <dcterms:modified xsi:type="dcterms:W3CDTF">2016-02-18T21:23:43Z</dcterms:modified>
</cp:coreProperties>
</file>