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70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4060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28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3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3775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335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599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70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46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729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608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58A0508-6309-4EAB-8BA6-B85AA67F2995}" type="datetimeFigureOut">
              <a:rPr lang="en-US" smtClean="0"/>
              <a:pPr/>
              <a:t>13-Dec-15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dragan1993/sentence-classif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8153401" cy="1470025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Semantička klasifikacija </a:t>
            </a:r>
            <a:r>
              <a:rPr lang="sr-Latn-RS" dirty="0" smtClean="0">
                <a:latin typeface="Calibri" pitchFamily="34" charset="0"/>
              </a:rPr>
              <a:t>rečenica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744" y="3886200"/>
            <a:ext cx="7862456" cy="1828800"/>
          </a:xfrm>
        </p:spPr>
        <p:txBody>
          <a:bodyPr/>
          <a:lstStyle/>
          <a:p>
            <a:pPr algn="l"/>
            <a:endParaRPr lang="sr-Latn-RS" sz="2400" dirty="0"/>
          </a:p>
          <a:p>
            <a:pPr algn="l"/>
            <a:endParaRPr lang="sr-Latn-RS" sz="2400" dirty="0" smtClean="0"/>
          </a:p>
          <a:p>
            <a:pPr algn="l"/>
            <a:r>
              <a:rPr lang="sr-Latn-RS" sz="2400" dirty="0" smtClean="0">
                <a:latin typeface="Calibri" pitchFamily="34" charset="0"/>
              </a:rPr>
              <a:t>Nenad Todorović RA 78/2012</a:t>
            </a:r>
          </a:p>
          <a:p>
            <a:pPr algn="l"/>
            <a:r>
              <a:rPr lang="sr-Latn-RS" sz="2400" dirty="0" smtClean="0">
                <a:latin typeface="Calibri" pitchFamily="34" charset="0"/>
              </a:rPr>
              <a:t>Dragan Vidaković RA 134/2012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04800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900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Specifikacija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Automatsko razvrstavanje rečenice u pripadajuću kategoriju.</a:t>
            </a:r>
          </a:p>
          <a:p>
            <a:r>
              <a:rPr lang="sr-Latn-RS" dirty="0" smtClean="0">
                <a:latin typeface="Calibri" pitchFamily="34" charset="0"/>
              </a:rPr>
              <a:t>Razvrstavanje bazirano na semantici rečenice.</a:t>
            </a:r>
          </a:p>
          <a:p>
            <a:r>
              <a:rPr lang="sr-Latn-RS" dirty="0" smtClean="0">
                <a:latin typeface="Calibri" pitchFamily="34" charset="0"/>
              </a:rPr>
              <a:t>Svaka kategorija definisana preko skupa pripadajućih reči.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4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Motivacija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Preuzimanje željenog sadržaja iz teksta, bez njegovog kompletnog čitanja.</a:t>
            </a:r>
            <a:endParaRPr lang="sr-Latn-RS" dirty="0">
              <a:latin typeface="Calibri" pitchFamily="34" charset="0"/>
            </a:endParaRPr>
          </a:p>
          <a:p>
            <a:r>
              <a:rPr lang="sr-Latn-RS" dirty="0" smtClean="0">
                <a:latin typeface="Calibri" pitchFamily="34" charset="0"/>
              </a:rPr>
              <a:t>Semantička analiza teksta kao takva.</a:t>
            </a:r>
          </a:p>
        </p:txBody>
      </p:sp>
    </p:spTree>
    <p:extLst>
      <p:ext uri="{BB962C8B-B14F-4D97-AF65-F5344CB8AC3E}">
        <p14:creationId xmlns:p14="http://schemas.microsoft.com/office/powerpoint/2010/main" val="2572676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Slična rešenja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Naive Bayes Classificator</a:t>
            </a:r>
          </a:p>
          <a:p>
            <a:r>
              <a:rPr lang="sr-Latn-RS" dirty="0" smtClean="0">
                <a:latin typeface="Calibri" pitchFamily="34" charset="0"/>
              </a:rPr>
              <a:t>Random Decision Forests</a:t>
            </a:r>
          </a:p>
          <a:p>
            <a:r>
              <a:rPr lang="sr-Latn-RS" dirty="0" smtClean="0">
                <a:latin typeface="Calibri" pitchFamily="34" charset="0"/>
              </a:rPr>
              <a:t>Support Vector Machines</a:t>
            </a:r>
          </a:p>
          <a:p>
            <a:r>
              <a:rPr lang="sr-Latn-RS" dirty="0" smtClean="0">
                <a:latin typeface="Calibri" pitchFamily="34" charset="0"/>
              </a:rPr>
              <a:t>Convolutional Neural Networks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Data Set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r>
              <a:rPr lang="sr-Latn-RS" dirty="0" smtClean="0"/>
              <a:t>„Sentence Classification Data Set“ – UCI Machine Learning Repository</a:t>
            </a:r>
          </a:p>
          <a:p>
            <a:r>
              <a:rPr lang="sr-Latn-RS" dirty="0" smtClean="0"/>
              <a:t>90 članaka iz 3 oblasti </a:t>
            </a:r>
          </a:p>
          <a:p>
            <a:r>
              <a:rPr lang="sr-Latn-RS" dirty="0" smtClean="0"/>
              <a:t>Trening set – 80% (2500 rečenica)</a:t>
            </a:r>
          </a:p>
          <a:p>
            <a:r>
              <a:rPr lang="sr-Latn-RS" dirty="0" smtClean="0"/>
              <a:t>Test set – 20% (617 rečenica)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586539" cy="4017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068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85799"/>
            <a:ext cx="1657350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799"/>
            <a:ext cx="1724025" cy="509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85799"/>
            <a:ext cx="1543050" cy="468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158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Implementacija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W</a:t>
            </a:r>
            <a:r>
              <a:rPr lang="sr-Latn-RS" dirty="0" smtClean="0">
                <a:latin typeface="Calibri" pitchFamily="34" charset="0"/>
              </a:rPr>
              <a:t>ord2vec</a:t>
            </a:r>
          </a:p>
          <a:p>
            <a:r>
              <a:rPr lang="sr-Latn-RS" dirty="0" smtClean="0">
                <a:latin typeface="Calibri" pitchFamily="34" charset="0"/>
              </a:rPr>
              <a:t>CNN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Više informacija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endParaRPr lang="sr-Latn-RS" sz="4400" dirty="0" smtClean="0">
              <a:latin typeface="Calibri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Calibri" pitchFamily="34" charset="0"/>
                <a:hlinkClick r:id="rId2"/>
              </a:rPr>
              <a:t>https://github.com/vdragan1993/sentence-classification</a:t>
            </a:r>
            <a:endParaRPr lang="en-US" sz="4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1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911</Template>
  <TotalTime>96</TotalTime>
  <Words>110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Semantička klasifikacija rečenica</vt:lpstr>
      <vt:lpstr>Specifikacija</vt:lpstr>
      <vt:lpstr>Motivacija</vt:lpstr>
      <vt:lpstr>Slična rešenja</vt:lpstr>
      <vt:lpstr>Data Set</vt:lpstr>
      <vt:lpstr>PowerPoint Presentation</vt:lpstr>
      <vt:lpstr>PowerPoint Presentation</vt:lpstr>
      <vt:lpstr>Implementacija</vt:lpstr>
      <vt:lpstr>Više informacija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rečenica</dc:title>
  <dc:creator>Dragan Vidakovic</dc:creator>
  <cp:lastModifiedBy>Dragan Vidakovic</cp:lastModifiedBy>
  <cp:revision>13</cp:revision>
  <dcterms:created xsi:type="dcterms:W3CDTF">2015-12-13T17:53:41Z</dcterms:created>
  <dcterms:modified xsi:type="dcterms:W3CDTF">2015-12-13T22:46:55Z</dcterms:modified>
</cp:coreProperties>
</file>