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t>13-Dec-15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5" y="3886200"/>
            <a:ext cx="5957455" cy="1828800"/>
          </a:xfrm>
        </p:spPr>
        <p:txBody>
          <a:bodyPr/>
          <a:lstStyle/>
          <a:p>
            <a:pPr algn="l"/>
            <a:endParaRPr lang="sr-Latn-RS" sz="2400" dirty="0" smtClean="0"/>
          </a:p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90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smtClean="0">
                <a:latin typeface="Calibri" pitchFamily="34" charset="0"/>
              </a:rPr>
              <a:t>Preuzimanje željenog sadržaja iz teksta, bez njegovog kompletnog čitanja.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7687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53</TotalTime>
  <Words>45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Diseño predeterminado</vt:lpstr>
      <vt:lpstr>Semantička klasifikacija rečenica</vt:lpstr>
      <vt:lpstr>Specifikacija</vt:lpstr>
      <vt:lpstr>Motivacija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Dragan Vidakovic</cp:lastModifiedBy>
  <cp:revision>5</cp:revision>
  <dcterms:created xsi:type="dcterms:W3CDTF">2015-12-13T17:53:41Z</dcterms:created>
  <dcterms:modified xsi:type="dcterms:W3CDTF">2015-12-13T18:57:18Z</dcterms:modified>
</cp:coreProperties>
</file>