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1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04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68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0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83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2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95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5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66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27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7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58A0508-6309-4EAB-8BA6-B85AA67F2995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8153401" cy="1470025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Semantička klasifikacija rečenica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745" y="3886200"/>
            <a:ext cx="5957455" cy="1828800"/>
          </a:xfrm>
        </p:spPr>
        <p:txBody>
          <a:bodyPr/>
          <a:lstStyle/>
          <a:p>
            <a:pPr algn="l"/>
            <a:endParaRPr lang="sr-Latn-RS" sz="2400" dirty="0" smtClean="0"/>
          </a:p>
          <a:p>
            <a:pPr algn="l"/>
            <a:endParaRPr lang="sr-Latn-RS" sz="2400" dirty="0"/>
          </a:p>
          <a:p>
            <a:pPr algn="l"/>
            <a:endParaRPr lang="sr-Latn-RS" sz="2400" dirty="0" smtClean="0"/>
          </a:p>
          <a:p>
            <a:pPr algn="l"/>
            <a:r>
              <a:rPr lang="sr-Latn-RS" sz="2400" dirty="0" smtClean="0">
                <a:latin typeface="Calibri" pitchFamily="34" charset="0"/>
              </a:rPr>
              <a:t>Nenad Todorović RA 78/2012</a:t>
            </a:r>
          </a:p>
          <a:p>
            <a:pPr algn="l"/>
            <a:r>
              <a:rPr lang="sr-Latn-RS" sz="2400" dirty="0" smtClean="0">
                <a:latin typeface="Calibri" pitchFamily="34" charset="0"/>
              </a:rPr>
              <a:t>Dragan Vidaković RA 134/2012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04800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290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Specifikacija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Automatsko razvrstavanje rečenice u pripadajuću kategoriju.</a:t>
            </a:r>
          </a:p>
          <a:p>
            <a:r>
              <a:rPr lang="sr-Latn-RS" dirty="0" smtClean="0">
                <a:latin typeface="Calibri" pitchFamily="34" charset="0"/>
              </a:rPr>
              <a:t>Razvrstavanje bazirano na semantici rečenice.</a:t>
            </a:r>
          </a:p>
          <a:p>
            <a:r>
              <a:rPr lang="sr-Latn-RS" dirty="0" smtClean="0">
                <a:latin typeface="Calibri" pitchFamily="34" charset="0"/>
              </a:rPr>
              <a:t>Svaka kategorija definisana preko skupa pripadajućih reči.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54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Motivacija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Preuzimanje željenog sadržaja iz teksta, bez njegovog kompletnog čitanja</a:t>
            </a:r>
            <a:r>
              <a:rPr lang="sr-Latn-RS" dirty="0" smtClean="0">
                <a:latin typeface="Calibri" pitchFamily="34" charset="0"/>
              </a:rPr>
              <a:t>.</a:t>
            </a:r>
            <a:endParaRPr lang="sr-Latn-RS" dirty="0">
              <a:latin typeface="Calibri" pitchFamily="34" charset="0"/>
            </a:endParaRPr>
          </a:p>
          <a:p>
            <a:r>
              <a:rPr lang="sr-Latn-RS" dirty="0" smtClean="0">
                <a:latin typeface="Calibri" pitchFamily="34" charset="0"/>
              </a:rPr>
              <a:t>Semantička analiza teksta kao takva.</a:t>
            </a:r>
            <a:endParaRPr lang="sr-Latn-R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67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/>
              <a:t>Naive Bayes Classificator</a:t>
            </a:r>
          </a:p>
          <a:p>
            <a:r>
              <a:rPr lang="sr-Latn-RS" dirty="0" smtClean="0"/>
              <a:t>Random Decision Forests</a:t>
            </a:r>
          </a:p>
          <a:p>
            <a:r>
              <a:rPr lang="sr-Latn-RS" dirty="0" smtClean="0"/>
              <a:t>Support Vector Machines</a:t>
            </a:r>
          </a:p>
          <a:p>
            <a:r>
              <a:rPr lang="sr-Latn-RS" dirty="0" smtClean="0"/>
              <a:t>Convolutional Neural Networks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en-US" dirty="0" smtClean="0"/>
              <a:t>W</a:t>
            </a:r>
            <a:r>
              <a:rPr lang="sr-Latn-RS" dirty="0" smtClean="0"/>
              <a:t>ord2vec</a:t>
            </a:r>
          </a:p>
          <a:p>
            <a:r>
              <a:rPr lang="sr-Latn-RS" dirty="0" smtClean="0"/>
              <a:t>CNN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911</Template>
  <TotalTime>72</TotalTime>
  <Words>71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Diseño predeterminado</vt:lpstr>
      <vt:lpstr>Semantička klasifikacija rečenica</vt:lpstr>
      <vt:lpstr>Specifikacija</vt:lpstr>
      <vt:lpstr>Motivacija</vt:lpstr>
      <vt:lpstr>Slična rešenja</vt:lpstr>
      <vt:lpstr>Data Set</vt:lpstr>
      <vt:lpstr>Implementacija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rečenica</dc:title>
  <dc:creator>Dragan Vidakovic</dc:creator>
  <cp:lastModifiedBy>Eugene Savoy</cp:lastModifiedBy>
  <cp:revision>8</cp:revision>
  <dcterms:created xsi:type="dcterms:W3CDTF">2015-12-13T17:53:41Z</dcterms:created>
  <dcterms:modified xsi:type="dcterms:W3CDTF">2015-12-13T20:19:39Z</dcterms:modified>
</cp:coreProperties>
</file>