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Convolutional Neural Networks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:p14="http://schemas.microsoft.com/office/powerpoint/2010/main" xmlns="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</a:t>
            </a:r>
            <a:r>
              <a:rPr lang="sr-Latn-RS" dirty="0" smtClean="0">
                <a:latin typeface="Calibri" pitchFamily="34" charset="0"/>
              </a:rPr>
              <a:t>ord2vec</a:t>
            </a:r>
            <a:r>
              <a:rPr lang="en-GB" dirty="0" smtClean="0">
                <a:latin typeface="Calibri" pitchFamily="34" charset="0"/>
              </a:rPr>
              <a:t> – skip-gram model</a:t>
            </a:r>
            <a:r>
              <a:rPr lang="sr-Latn-RS" dirty="0" smtClean="0">
                <a:latin typeface="Calibri" pitchFamily="34" charset="0"/>
              </a:rPr>
              <a:t>, the contiuous bag of words</a:t>
            </a:r>
            <a:r>
              <a:rPr lang="en-GB" dirty="0" smtClean="0">
                <a:latin typeface="Calibri" pitchFamily="34" charset="0"/>
              </a:rPr>
              <a:t> (</a:t>
            </a:r>
            <a:r>
              <a:rPr lang="sr-Latn-RS" dirty="0" smtClean="0">
                <a:latin typeface="Calibri" pitchFamily="34" charset="0"/>
              </a:rPr>
              <a:t>neuronske mreže sa jednim skrivenim slojem)</a:t>
            </a:r>
          </a:p>
          <a:p>
            <a:r>
              <a:rPr lang="en-GB" dirty="0" smtClean="0">
                <a:latin typeface="Calibri" pitchFamily="34" charset="0"/>
              </a:rPr>
              <a:t>Re</a:t>
            </a:r>
            <a:r>
              <a:rPr lang="sr-Latn-RS" dirty="0" smtClean="0">
                <a:latin typeface="Calibri" pitchFamily="34" charset="0"/>
              </a:rPr>
              <a:t>či su one</a:t>
            </a:r>
            <a:r>
              <a:rPr lang="en-GB" dirty="0" smtClean="0">
                <a:latin typeface="Calibri" pitchFamily="34" charset="0"/>
              </a:rPr>
              <a:t>-hot encoded, </a:t>
            </a:r>
            <a:r>
              <a:rPr lang="en-GB" dirty="0" err="1" smtClean="0">
                <a:latin typeface="Calibri" pitchFamily="34" charset="0"/>
              </a:rPr>
              <a:t>vectori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veli</a:t>
            </a:r>
            <a:r>
              <a:rPr lang="sr-Latn-RS" dirty="0" smtClean="0">
                <a:latin typeface="Calibri" pitchFamily="34" charset="0"/>
              </a:rPr>
              <a:t>čine V </a:t>
            </a:r>
            <a:r>
              <a:rPr lang="en-GB" dirty="0" smtClean="0">
                <a:latin typeface="Calibri" pitchFamily="34" charset="0"/>
              </a:rPr>
              <a:t>–</a:t>
            </a:r>
            <a:r>
              <a:rPr lang="en-GB" dirty="0" err="1" smtClean="0">
                <a:latin typeface="Calibri" pitchFamily="34" charset="0"/>
              </a:rPr>
              <a:t>veli;ina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re;nika</a:t>
            </a:r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ip-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3429000" cy="3164840"/>
          </a:xfrm>
          <a:prstGeom prst="rect">
            <a:avLst/>
          </a:prstGeom>
        </p:spPr>
      </p:pic>
      <p:pic>
        <p:nvPicPr>
          <p:cNvPr id="3" name="Picture 2" descr="tcb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95400"/>
            <a:ext cx="33528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4419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Skip </a:t>
            </a:r>
            <a:r>
              <a:rPr lang="en-GB" smtClean="0"/>
              <a:t>– Gram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10200" y="4495800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Bag of Words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133</TotalTime>
  <Words>150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Slide 6</vt:lpstr>
      <vt:lpstr>Slide 7</vt:lpstr>
      <vt:lpstr>Implementacija</vt:lpstr>
      <vt:lpstr>Slide 9</vt:lpstr>
      <vt:lpstr>Slide 10</vt:lpstr>
      <vt:lpstr>Više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19</cp:revision>
  <dcterms:created xsi:type="dcterms:W3CDTF">2015-12-13T17:53:41Z</dcterms:created>
  <dcterms:modified xsi:type="dcterms:W3CDTF">2015-12-14T09:41:29Z</dcterms:modified>
</cp:coreProperties>
</file>