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8000">
                <a:solidFill>
                  <a:srgbClr val="2f5897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Century Gothic"/>
              </a:rPr>
              <a:t>2/16/17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6049D153-16E5-46BC-A92E-F7778DB9CDEA}" type="slidenum">
              <a:rPr lang="en-US" sz="1200">
                <a:solidFill>
                  <a:srgbClr val="595959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Century Gothic"/>
              </a:rPr>
              <a:t>2/16/17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9BE675D8-EF95-4FD2-B304-DB7099A96C29}" type="slidenum">
              <a:rPr lang="en-US" sz="1200">
                <a:solidFill>
                  <a:srgbClr val="595959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914400"/>
            <a:ext cx="7772040" cy="2285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2f5897"/>
                </a:solidFill>
                <a:latin typeface="Palatino Linotype"/>
              </a:rPr>
              <a:t>Проект по ПОЕЕ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095880" y="4800600"/>
            <a:ext cx="36572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Century Gothic"/>
              </a:rPr>
              <a:t>Изготвил: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Century Gothic"/>
              </a:rPr>
              <a:t>Васил Тодоров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Цел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2311200"/>
            <a:ext cx="8229240" cy="45255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Text summarization – по даден линк към статия от интернет, да се направи резюме.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Data retrieval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2f5897"/>
                </a:solidFill>
                <a:latin typeface="Palatino Linotype"/>
              </a:rPr>
              <a:t>Алгоритъм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8288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808080"/>
                </a:solidFill>
                <a:latin typeface="Century Gothic"/>
              </a:rPr>
              <a:t>Текста се токенизира на думи.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808080"/>
                </a:solidFill>
                <a:latin typeface="Century Gothic"/>
              </a:rPr>
              <a:t>Премахват се всички STOP WORDS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808080"/>
                </a:solidFill>
                <a:latin typeface="Century Gothic"/>
              </a:rPr>
              <a:t>Брои се срещането на всяка дума в текста. Колкото по-често срещана е една дума, толкова по-важна е за текста и е желателно в резюмето да включваме изречения, съдържащи такива думи.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808080"/>
                </a:solidFill>
                <a:latin typeface="Century Gothic"/>
              </a:rPr>
              <a:t>Токенизираме текста по изречения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808080"/>
                </a:solidFill>
                <a:latin typeface="Century Gothic"/>
              </a:rPr>
              <a:t>Даваме оценка на всяко изречение, равна на сумата от броя срещания на думите в изречението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808080"/>
                </a:solidFill>
                <a:latin typeface="Century Gothic"/>
              </a:rPr>
              <a:t>Взимаме топ 15-20% от изреченията с най-висок резултат.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Naive Bayes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981080"/>
            <a:ext cx="6560640" cy="359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Подобрения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crawl-ване на още обяви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 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добавяне на семантични характеристики за класификация относно близост до градски транспорт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извличане на друга значима информация от свободния текст (гараж, паркомясто)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