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6" r:id="rId3"/>
    <p:sldId id="276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79" r:id="rId13"/>
    <p:sldId id="263" r:id="rId14"/>
    <p:sldId id="264" r:id="rId15"/>
    <p:sldId id="265" r:id="rId16"/>
    <p:sldId id="267" r:id="rId17"/>
    <p:sldId id="266" r:id="rId18"/>
    <p:sldId id="27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B00"/>
    <a:srgbClr val="27303D"/>
    <a:srgbClr val="993300"/>
    <a:srgbClr val="5D7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outlineViewPr>
    <p:cViewPr>
      <p:scale>
        <a:sx n="33" d="100"/>
        <a:sy n="33" d="100"/>
      </p:scale>
      <p:origin x="0" y="-8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4053-1DF0-4032-8709-26D4A95CEBA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38B92-CCD5-4E97-B9E7-19F0A1A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9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4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2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B92-CCD5-4E97-B9E7-19F0A1AC1A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4E16-1B68-49CD-A551-5A05CDCF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2E0A5-D621-427A-ABBB-D6F366B66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0745-039D-445F-A21D-45A3C343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3E0C-0168-44F4-A2E5-4819266A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7669-4587-444E-9718-F2D4F355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1823-87F0-45B8-8047-668005B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C50B4-4ED3-4219-BE71-8B9EC07C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5F40-F356-4748-B010-D17456B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D53-3654-4608-8E78-065DF89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107E-B564-471F-87CF-55EC7146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28F92-700D-4E9E-9250-35D687361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2E05D-A574-4690-8169-4F123BB76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44D5-CC48-465E-A2FD-9AF1689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DACF-E95A-4B40-9FFD-9385C1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9C11-35B0-4DD6-BEFC-A7F8560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15F1-D0DA-4C24-96A6-E572A0D4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557A-5B4B-48A9-9406-9FDAE652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531C-55A9-4138-901D-37D27739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FCF0-1D28-47CC-8C4C-27889018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8736-07AF-433C-8082-DDC02BAE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674F-BF35-4258-8C72-918397B8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CA0A-185A-400E-A0B2-11F28B47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04AE-1A6E-44AE-AC2C-F954C618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D5CF-1F5C-4404-9EA9-98CB7630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086C-EC56-478C-A03D-89A9CE95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BB28-69A1-4F01-AB5C-FE19AE6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600F-86ED-4C5A-B243-6B9DBD69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B1C2-33FA-48FA-A7C7-7480EC473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CA835-DAA2-4991-A80D-A6BFFB8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5FFBB-824B-40B8-882F-0B147BE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A326-8F52-40E4-BAC8-A2891CE1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A76-5EE6-4148-9A8C-116D2DDC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0888-869E-414C-817B-D5CC302C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7128-5553-4268-983E-262F063E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1A29F-005E-40F9-BC03-533B11C75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ADE1A-9AFA-4848-8BD9-9D9EB03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177B4-0864-4317-8256-DA75D748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0226E-7169-4FC4-A8BB-3EBF7F4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8E5BA-C6F6-4C8F-A756-A57C7BC9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D7B-6DE5-42D5-9D29-EE05C2CC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06E6E-8A4E-4305-9401-DF9365D9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C2470-9309-440B-9FBA-6F89D4F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44171-7897-4B31-8173-A1034218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95F5A-4B50-4821-93D8-F24FE600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04DED-739B-4BCF-8303-513F6D1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3FE9C-AF0B-4B5B-85EA-E34326D9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5E05-E7C8-4446-9D80-35951970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1830-F5E9-42C8-A141-D4E6B5B9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7359D-BA5C-4179-9814-B169149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483B-A941-4E1A-96A2-AE9BD948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CCF7-D057-46D5-82FC-C5286C7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A6E63-150A-411C-BB9E-AF8CBE9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32E2-BBE4-435C-9F02-CD718577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03943-E8E5-456D-845F-FAC4A9B7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7C49-8F6D-419E-A454-6CE8E923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7F76-5892-41EF-B2CE-13B28483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0572-0338-4F17-8DCA-7FAEDD5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F5F3-CAF9-4CEF-B912-4389EDB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0C93D-66B6-4421-AB70-425199C7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86CB-926E-45CE-87ED-1EC4A0E7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DFCA-5D00-46B0-A65D-2F1B85400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D13C-55A6-4A7B-B88A-0DD119E3EC5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8FE9-7E24-44C3-BC4A-C6703D7D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5C13-FC0D-41B8-A73F-7A4BB58F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8F02-284E-47A3-820E-EF4DDE22C1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B57A7D9C-5E68-4853-8183-E0964FC57E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379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EB4-3A50-4A07-B34A-19C1673B8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QDMA Linux Driver Figures</a:t>
            </a:r>
          </a:p>
        </p:txBody>
      </p:sp>
    </p:spTree>
    <p:extLst>
      <p:ext uri="{BB962C8B-B14F-4D97-AF65-F5344CB8AC3E}">
        <p14:creationId xmlns:p14="http://schemas.microsoft.com/office/powerpoint/2010/main" val="373618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FD6455-D624-4574-9223-A4BF418C099A}"/>
              </a:ext>
            </a:extLst>
          </p:cNvPr>
          <p:cNvSpPr/>
          <p:nvPr/>
        </p:nvSpPr>
        <p:spPr>
          <a:xfrm>
            <a:off x="8781363" y="711723"/>
            <a:ext cx="134302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36513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428269" y="36632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H2C </a:t>
            </a:r>
          </a:p>
          <a:p>
            <a:pPr algn="ctr"/>
            <a:r>
              <a:rPr lang="en-US" b="1"/>
              <a:t>MM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38215-BCD8-4AC8-A7D5-95EF6736905B}"/>
              </a:ext>
            </a:extLst>
          </p:cNvPr>
          <p:cNvSpPr txBox="1"/>
          <p:nvPr/>
        </p:nvSpPr>
        <p:spPr>
          <a:xfrm>
            <a:off x="8501212" y="721517"/>
            <a:ext cx="1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80722" y="124523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0A95-A7B8-4ADB-A1D1-9AD5779EA3E1}"/>
              </a:ext>
            </a:extLst>
          </p:cNvPr>
          <p:cNvCxnSpPr/>
          <p:nvPr/>
        </p:nvCxnSpPr>
        <p:spPr>
          <a:xfrm>
            <a:off x="9385761" y="1073147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720100" y="1206550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2042283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605997" y="183016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10956" y="2651206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3361790" y="2458348"/>
            <a:ext cx="188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498077" y="30148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07960" y="2770362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Issue H2C Request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27845" y="3014499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2852444" y="2806735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583023" y="3398198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66800" y="3151977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Fetch and send the Descriptors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4231836" y="3489718"/>
            <a:ext cx="2436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the buffer from Host memory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12DF79-9474-4BCC-9729-55E6B2A472C7}"/>
              </a:ext>
            </a:extLst>
          </p:cNvPr>
          <p:cNvSpPr txBox="1"/>
          <p:nvPr/>
        </p:nvSpPr>
        <p:spPr>
          <a:xfrm>
            <a:off x="7486209" y="3451494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Write the buffer to BRAM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132C0E-7A76-42B5-951B-1872417EC241}"/>
              </a:ext>
            </a:extLst>
          </p:cNvPr>
          <p:cNvCxnSpPr>
            <a:cxnSpLocks/>
          </p:cNvCxnSpPr>
          <p:nvPr/>
        </p:nvCxnSpPr>
        <p:spPr>
          <a:xfrm>
            <a:off x="7603798" y="3667027"/>
            <a:ext cx="179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45519" y="4004884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30957" y="3785402"/>
            <a:ext cx="20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the writeback status CIDX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718627" y="4284858"/>
            <a:ext cx="10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</a:t>
            </a:r>
          </a:p>
          <a:p>
            <a:pPr algn="ctr"/>
            <a:r>
              <a:rPr lang="en-US" sz="1000" b="1"/>
              <a:t> H2C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25376" y="450030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9975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692308" y="4776144"/>
            <a:ext cx="1003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5014370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405740" y="4800657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699379" y="5319513"/>
            <a:ext cx="95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Free Queue Resources </a:t>
            </a: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EBDA4E7A-9229-4B22-803B-60639B8949FA}"/>
              </a:ext>
            </a:extLst>
          </p:cNvPr>
          <p:cNvSpPr/>
          <p:nvPr/>
        </p:nvSpPr>
        <p:spPr>
          <a:xfrm>
            <a:off x="2846402" y="1551978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71800" y="1544492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the character device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5519" y="4056647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8000" y="4034045"/>
            <a:ext cx="801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Process the write back 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60" y="0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MM H2C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D59A7-ACD1-4EAF-899E-762EB60657EE}"/>
              </a:ext>
            </a:extLst>
          </p:cNvPr>
          <p:cNvSpPr txBox="1"/>
          <p:nvPr/>
        </p:nvSpPr>
        <p:spPr>
          <a:xfrm>
            <a:off x="8551398" y="383526"/>
            <a:ext cx="17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Example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B7E14-1BF2-400E-A47B-1AC417470CDF}"/>
              </a:ext>
            </a:extLst>
          </p:cNvPr>
          <p:cNvCxnSpPr>
            <a:cxnSpLocks/>
          </p:cNvCxnSpPr>
          <p:nvPr/>
        </p:nvCxnSpPr>
        <p:spPr>
          <a:xfrm flipH="1">
            <a:off x="3986360" y="3667027"/>
            <a:ext cx="356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1F82D069-81F3-471F-A0C0-F19E4B3A6730}"/>
              </a:ext>
            </a:extLst>
          </p:cNvPr>
          <p:cNvSpPr/>
          <p:nvPr/>
        </p:nvSpPr>
        <p:spPr>
          <a:xfrm>
            <a:off x="2828585" y="2053256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681AE-B8B7-4B84-80C7-78514188FDC9}"/>
              </a:ext>
            </a:extLst>
          </p:cNvPr>
          <p:cNvSpPr txBox="1"/>
          <p:nvPr/>
        </p:nvSpPr>
        <p:spPr>
          <a:xfrm>
            <a:off x="3029837" y="1978264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Queue Resources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0E9C9-23ED-4C91-A445-01AFE22D938D}"/>
              </a:ext>
            </a:extLst>
          </p:cNvPr>
          <p:cNvSpPr txBox="1"/>
          <p:nvPr/>
        </p:nvSpPr>
        <p:spPr>
          <a:xfrm>
            <a:off x="2971800" y="1186602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FMAP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42AD-0848-448B-8765-D09CAF6A959F}"/>
              </a:ext>
            </a:extLst>
          </p:cNvPr>
          <p:cNvCxnSpPr>
            <a:cxnSpLocks/>
          </p:cNvCxnSpPr>
          <p:nvPr/>
        </p:nvCxnSpPr>
        <p:spPr>
          <a:xfrm>
            <a:off x="2841995" y="1481052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6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EB0330F-21ED-4143-A677-3AC98142AE99}"/>
              </a:ext>
            </a:extLst>
          </p:cNvPr>
          <p:cNvSpPr/>
          <p:nvPr/>
        </p:nvSpPr>
        <p:spPr>
          <a:xfrm>
            <a:off x="8781363" y="711723"/>
            <a:ext cx="134302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91700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134465" y="38690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C2H </a:t>
            </a:r>
          </a:p>
          <a:p>
            <a:pPr algn="ctr"/>
            <a:r>
              <a:rPr lang="en-US" b="1"/>
              <a:t>MM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38215-BCD8-4AC8-A7D5-95EF6736905B}"/>
              </a:ext>
            </a:extLst>
          </p:cNvPr>
          <p:cNvSpPr txBox="1"/>
          <p:nvPr/>
        </p:nvSpPr>
        <p:spPr>
          <a:xfrm>
            <a:off x="8608243" y="716436"/>
            <a:ext cx="1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72867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0A95-A7B8-4ADB-A1D1-9AD5779EA3E1}"/>
              </a:ext>
            </a:extLst>
          </p:cNvPr>
          <p:cNvCxnSpPr/>
          <p:nvPr/>
        </p:nvCxnSpPr>
        <p:spPr>
          <a:xfrm>
            <a:off x="9550924" y="100721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720100" y="1206550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2042283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605997" y="183016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17734" y="2736374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3376664" y="2533855"/>
            <a:ext cx="188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25376" y="313736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08941" y="2911444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Issue C2H Request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38056" y="3157665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3115956" y="2948435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606591" y="3398198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72618" y="3151977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Fetch and send the Descriptors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4236517" y="3471251"/>
            <a:ext cx="2487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Write to the buffer to Host Memory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12DF79-9474-4BCC-9729-55E6B2A472C7}"/>
              </a:ext>
            </a:extLst>
          </p:cNvPr>
          <p:cNvSpPr txBox="1"/>
          <p:nvPr/>
        </p:nvSpPr>
        <p:spPr>
          <a:xfrm>
            <a:off x="7525536" y="3422750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the data from BRAM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45519" y="4004884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58334" y="3770506"/>
            <a:ext cx="2011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 writeback  status PIDX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543049" y="4284858"/>
            <a:ext cx="1204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the </a:t>
            </a:r>
          </a:p>
          <a:p>
            <a:pPr algn="ctr"/>
            <a:r>
              <a:rPr lang="en-US" sz="1000" b="1"/>
              <a:t>C2H Response </a:t>
            </a:r>
          </a:p>
          <a:p>
            <a:pPr algn="ctr"/>
            <a:r>
              <a:rPr lang="en-US" sz="1000" b="1"/>
              <a:t>with buffer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25376" y="450030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9975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692308" y="4827864"/>
            <a:ext cx="1003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5014370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405829" y="4847827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681900" y="5364149"/>
            <a:ext cx="95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Free Queue Resources </a:t>
            </a: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EBDA4E7A-9229-4B22-803B-60639B8949FA}"/>
              </a:ext>
            </a:extLst>
          </p:cNvPr>
          <p:cNvSpPr/>
          <p:nvPr/>
        </p:nvSpPr>
        <p:spPr>
          <a:xfrm>
            <a:off x="2846868" y="156228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5519" y="4056647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8000" y="4034045"/>
            <a:ext cx="801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Process the writeback status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1A6E5C-C1AC-48D6-A7C2-22780172ED71}"/>
              </a:ext>
            </a:extLst>
          </p:cNvPr>
          <p:cNvSpPr txBox="1"/>
          <p:nvPr/>
        </p:nvSpPr>
        <p:spPr>
          <a:xfrm>
            <a:off x="3755352" y="-30814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MM C2H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6BFFA-7B6C-4A98-9F6D-C76F5970193A}"/>
              </a:ext>
            </a:extLst>
          </p:cNvPr>
          <p:cNvSpPr txBox="1"/>
          <p:nvPr/>
        </p:nvSpPr>
        <p:spPr>
          <a:xfrm>
            <a:off x="8551398" y="383526"/>
            <a:ext cx="17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Example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BE383D-226E-4E83-A4F0-D8F34B6D2399}"/>
              </a:ext>
            </a:extLst>
          </p:cNvPr>
          <p:cNvCxnSpPr>
            <a:cxnSpLocks/>
          </p:cNvCxnSpPr>
          <p:nvPr/>
        </p:nvCxnSpPr>
        <p:spPr>
          <a:xfrm flipH="1">
            <a:off x="3986360" y="3668971"/>
            <a:ext cx="356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12C1D-4130-423C-89CB-FCD850D01F24}"/>
              </a:ext>
            </a:extLst>
          </p:cNvPr>
          <p:cNvCxnSpPr/>
          <p:nvPr/>
        </p:nvCxnSpPr>
        <p:spPr>
          <a:xfrm>
            <a:off x="7580722" y="3668971"/>
            <a:ext cx="1970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Curved Left 58">
            <a:extLst>
              <a:ext uri="{FF2B5EF4-FFF2-40B4-BE49-F238E27FC236}">
                <a16:creationId xmlns:a16="http://schemas.microsoft.com/office/drawing/2014/main" id="{C5A73A63-B239-4BB3-844D-840854C52B46}"/>
              </a:ext>
            </a:extLst>
          </p:cNvPr>
          <p:cNvSpPr/>
          <p:nvPr/>
        </p:nvSpPr>
        <p:spPr>
          <a:xfrm>
            <a:off x="2846013" y="2060467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81B7A4-E492-4645-9BA5-26AA4AD0C4A7}"/>
              </a:ext>
            </a:extLst>
          </p:cNvPr>
          <p:cNvSpPr txBox="1"/>
          <p:nvPr/>
        </p:nvSpPr>
        <p:spPr>
          <a:xfrm>
            <a:off x="2980886" y="1995940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Queue Resources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CFD050-EE44-4049-AFA9-1B682B38ADEE}"/>
              </a:ext>
            </a:extLst>
          </p:cNvPr>
          <p:cNvSpPr txBox="1"/>
          <p:nvPr/>
        </p:nvSpPr>
        <p:spPr>
          <a:xfrm>
            <a:off x="2972266" y="1554796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the character device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18CDAA-A54B-416D-BF37-95D183C5C94C}"/>
              </a:ext>
            </a:extLst>
          </p:cNvPr>
          <p:cNvSpPr txBox="1"/>
          <p:nvPr/>
        </p:nvSpPr>
        <p:spPr>
          <a:xfrm>
            <a:off x="2961881" y="1305227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FMAP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EB86D7-17ED-4B33-8029-A7ABF18CE80F}"/>
              </a:ext>
            </a:extLst>
          </p:cNvPr>
          <p:cNvCxnSpPr>
            <a:cxnSpLocks/>
          </p:cNvCxnSpPr>
          <p:nvPr/>
        </p:nvCxnSpPr>
        <p:spPr>
          <a:xfrm>
            <a:off x="2810956" y="1490509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6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FD6455-D624-4574-9223-A4BF418C099A}"/>
              </a:ext>
            </a:extLst>
          </p:cNvPr>
          <p:cNvSpPr/>
          <p:nvPr/>
        </p:nvSpPr>
        <p:spPr>
          <a:xfrm>
            <a:off x="8781363" y="711723"/>
            <a:ext cx="134302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36513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428269" y="36632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667892" y="711723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Completion </a:t>
            </a:r>
          </a:p>
          <a:p>
            <a:pPr algn="ctr"/>
            <a:r>
              <a:rPr lang="en-US" b="1"/>
              <a:t>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38215-BCD8-4AC8-A7D5-95EF6736905B}"/>
              </a:ext>
            </a:extLst>
          </p:cNvPr>
          <p:cNvSpPr txBox="1"/>
          <p:nvPr/>
        </p:nvSpPr>
        <p:spPr>
          <a:xfrm>
            <a:off x="8501212" y="721517"/>
            <a:ext cx="1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94022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80722" y="1245232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90A95-A7B8-4ADB-A1D1-9AD5779EA3E1}"/>
              </a:ext>
            </a:extLst>
          </p:cNvPr>
          <p:cNvCxnSpPr/>
          <p:nvPr/>
        </p:nvCxnSpPr>
        <p:spPr>
          <a:xfrm>
            <a:off x="9385761" y="1073147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720100" y="1206550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2042283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605997" y="183016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10956" y="2651206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3361790" y="2458348"/>
            <a:ext cx="188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>
            <a:cxnSpLocks/>
          </p:cNvCxnSpPr>
          <p:nvPr/>
        </p:nvCxnSpPr>
        <p:spPr>
          <a:xfrm flipV="1">
            <a:off x="1498077" y="3014584"/>
            <a:ext cx="7864310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4240628" y="2762008"/>
            <a:ext cx="331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user logic to generate completions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8E7354-E6E7-461F-81AC-80AA6B4B6BF5}"/>
              </a:ext>
            </a:extLst>
          </p:cNvPr>
          <p:cNvSpPr txBox="1"/>
          <p:nvPr/>
        </p:nvSpPr>
        <p:spPr>
          <a:xfrm>
            <a:off x="3173987" y="3318031"/>
            <a:ext cx="38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completion queue PIDX in completion status descriptor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45519" y="4004884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30957" y="3785402"/>
            <a:ext cx="20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the writeback status CIDX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17427" y="514329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659500" y="4911533"/>
            <a:ext cx="95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4769781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399416" y="4558612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CIDX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699379" y="5319513"/>
            <a:ext cx="95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Free Queue Resources </a:t>
            </a: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EBDA4E7A-9229-4B22-803B-60639B8949FA}"/>
              </a:ext>
            </a:extLst>
          </p:cNvPr>
          <p:cNvSpPr/>
          <p:nvPr/>
        </p:nvSpPr>
        <p:spPr>
          <a:xfrm>
            <a:off x="2846402" y="1551978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71800" y="1544492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the character device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4240" y="416742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2948084" y="4197506"/>
            <a:ext cx="145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Process completion status descriptor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3FC93-D928-42B8-AE0F-D584B3C274ED}"/>
              </a:ext>
            </a:extLst>
          </p:cNvPr>
          <p:cNvSpPr txBox="1"/>
          <p:nvPr/>
        </p:nvSpPr>
        <p:spPr>
          <a:xfrm>
            <a:off x="3986359" y="0"/>
            <a:ext cx="173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MM CMPT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D59A7-ACD1-4EAF-899E-762EB60657EE}"/>
              </a:ext>
            </a:extLst>
          </p:cNvPr>
          <p:cNvSpPr txBox="1"/>
          <p:nvPr/>
        </p:nvSpPr>
        <p:spPr>
          <a:xfrm>
            <a:off x="8551398" y="383526"/>
            <a:ext cx="178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Example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B7E14-1BF2-400E-A47B-1AC417470CDF}"/>
              </a:ext>
            </a:extLst>
          </p:cNvPr>
          <p:cNvCxnSpPr>
            <a:cxnSpLocks/>
          </p:cNvCxnSpPr>
          <p:nvPr/>
        </p:nvCxnSpPr>
        <p:spPr>
          <a:xfrm flipH="1">
            <a:off x="2800548" y="3533538"/>
            <a:ext cx="4751892" cy="3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1F82D069-81F3-471F-A0C0-F19E4B3A6730}"/>
              </a:ext>
            </a:extLst>
          </p:cNvPr>
          <p:cNvSpPr/>
          <p:nvPr/>
        </p:nvSpPr>
        <p:spPr>
          <a:xfrm>
            <a:off x="2828585" y="2053256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681AE-B8B7-4B84-80C7-78514188FDC9}"/>
              </a:ext>
            </a:extLst>
          </p:cNvPr>
          <p:cNvSpPr txBox="1"/>
          <p:nvPr/>
        </p:nvSpPr>
        <p:spPr>
          <a:xfrm>
            <a:off x="3029837" y="1978264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Queue Resources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0E9C9-23ED-4C91-A445-01AFE22D938D}"/>
              </a:ext>
            </a:extLst>
          </p:cNvPr>
          <p:cNvSpPr txBox="1"/>
          <p:nvPr/>
        </p:nvSpPr>
        <p:spPr>
          <a:xfrm>
            <a:off x="2971800" y="1186602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FMAP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42AD-0848-448B-8765-D09CAF6A959F}"/>
              </a:ext>
            </a:extLst>
          </p:cNvPr>
          <p:cNvCxnSpPr>
            <a:cxnSpLocks/>
          </p:cNvCxnSpPr>
          <p:nvPr/>
        </p:nvCxnSpPr>
        <p:spPr>
          <a:xfrm>
            <a:off x="2841995" y="1481052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568EF7-9AD0-4D33-A1E2-F0CC1A7B4951}"/>
              </a:ext>
            </a:extLst>
          </p:cNvPr>
          <p:cNvSpPr txBox="1"/>
          <p:nvPr/>
        </p:nvSpPr>
        <p:spPr>
          <a:xfrm>
            <a:off x="1574885" y="3908512"/>
            <a:ext cx="118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Completions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B7DA9C-BA92-4F95-B6BC-EE68BC6157B2}"/>
              </a:ext>
            </a:extLst>
          </p:cNvPr>
          <p:cNvCxnSpPr/>
          <p:nvPr/>
        </p:nvCxnSpPr>
        <p:spPr>
          <a:xfrm>
            <a:off x="1543050" y="414961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297412-A7B8-4639-996D-E7B5BAC6F2E7}"/>
              </a:ext>
            </a:extLst>
          </p:cNvPr>
          <p:cNvCxnSpPr>
            <a:cxnSpLocks/>
          </p:cNvCxnSpPr>
          <p:nvPr/>
        </p:nvCxnSpPr>
        <p:spPr>
          <a:xfrm flipH="1">
            <a:off x="1525376" y="4809777"/>
            <a:ext cx="131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84B8F2C-3EE6-4A8D-A419-776484EB76EA}"/>
              </a:ext>
            </a:extLst>
          </p:cNvPr>
          <p:cNvSpPr txBox="1"/>
          <p:nvPr/>
        </p:nvSpPr>
        <p:spPr>
          <a:xfrm>
            <a:off x="1180522" y="4556836"/>
            <a:ext cx="20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completion data</a:t>
            </a:r>
          </a:p>
        </p:txBody>
      </p:sp>
    </p:spTree>
    <p:extLst>
      <p:ext uri="{BB962C8B-B14F-4D97-AF65-F5344CB8AC3E}">
        <p14:creationId xmlns:p14="http://schemas.microsoft.com/office/powerpoint/2010/main" val="22984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3891700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842627" y="711723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134465" y="38690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6403902" y="711723"/>
            <a:ext cx="206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H2C </a:t>
            </a:r>
          </a:p>
          <a:p>
            <a:pPr algn="ctr"/>
            <a:r>
              <a:rPr lang="en-US" b="1"/>
              <a:t>Stream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/>
          <p:nvPr/>
        </p:nvCxnSpPr>
        <p:spPr>
          <a:xfrm>
            <a:off x="152714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/>
          <p:nvPr/>
        </p:nvCxnSpPr>
        <p:spPr>
          <a:xfrm>
            <a:off x="2829613" y="1081055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572813" y="128925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7572867" y="1265651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7143" y="1404594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720100" y="1206550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25376" y="2042283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605997" y="183016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28187" y="2635219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3387117" y="2432700"/>
            <a:ext cx="188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25376" y="2899438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604508" y="2679972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Issue H2C Request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38056" y="2901206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3115956" y="2691976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5583023" y="3069428"/>
            <a:ext cx="199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5585775" y="2859876"/>
            <a:ext cx="196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Fetch and send the Descriptors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/>
          <p:nvPr/>
        </p:nvCxnSpPr>
        <p:spPr>
          <a:xfrm flipH="1">
            <a:off x="2864572" y="3759466"/>
            <a:ext cx="27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77387" y="3525088"/>
            <a:ext cx="2011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writeback status CIDX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718627" y="4284858"/>
            <a:ext cx="10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the </a:t>
            </a:r>
          </a:p>
          <a:p>
            <a:pPr algn="ctr"/>
            <a:r>
              <a:rPr lang="en-US" sz="1000" b="1"/>
              <a:t>H2C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25376" y="450030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508486" y="4997515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692308" y="4827864"/>
            <a:ext cx="1003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27846" y="5014370"/>
            <a:ext cx="274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398777" y="4786815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53380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681900" y="5364149"/>
            <a:ext cx="95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533800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603005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Free Queue Resources </a:t>
            </a: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EBDA4E7A-9229-4B22-803B-60639B8949FA}"/>
              </a:ext>
            </a:extLst>
          </p:cNvPr>
          <p:cNvSpPr/>
          <p:nvPr/>
        </p:nvSpPr>
        <p:spPr>
          <a:xfrm>
            <a:off x="2865241" y="203959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3000114" y="1975065"/>
            <a:ext cx="774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Queue Resources 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45519" y="4056647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8000" y="4034045"/>
            <a:ext cx="801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Process writeback Status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1A6E5C-C1AC-48D6-A7C2-22780172ED71}"/>
              </a:ext>
            </a:extLst>
          </p:cNvPr>
          <p:cNvSpPr txBox="1"/>
          <p:nvPr/>
        </p:nvSpPr>
        <p:spPr>
          <a:xfrm>
            <a:off x="3755352" y="-30814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ST H2C</a:t>
            </a:r>
          </a:p>
        </p:txBody>
      </p:sp>
      <p:sp>
        <p:nvSpPr>
          <p:cNvPr id="59" name="Arrow: Curved Left 58">
            <a:extLst>
              <a:ext uri="{FF2B5EF4-FFF2-40B4-BE49-F238E27FC236}">
                <a16:creationId xmlns:a16="http://schemas.microsoft.com/office/drawing/2014/main" id="{9F833FC4-10B1-441F-91F5-0E093D1F5BDC}"/>
              </a:ext>
            </a:extLst>
          </p:cNvPr>
          <p:cNvSpPr/>
          <p:nvPr/>
        </p:nvSpPr>
        <p:spPr>
          <a:xfrm>
            <a:off x="7609004" y="333099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52EFC6-2F08-4F0D-AC40-8C3A518E032C}"/>
              </a:ext>
            </a:extLst>
          </p:cNvPr>
          <p:cNvSpPr txBox="1"/>
          <p:nvPr/>
        </p:nvSpPr>
        <p:spPr>
          <a:xfrm>
            <a:off x="7788545" y="3356206"/>
            <a:ext cx="77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Buffer </a:t>
            </a:r>
          </a:p>
          <a:p>
            <a:pPr algn="ctr"/>
            <a:r>
              <a:rPr lang="en-US" sz="1000" b="1"/>
              <a:t>the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FE1E75-C301-42CC-9319-016EBD8E6497}"/>
              </a:ext>
            </a:extLst>
          </p:cNvPr>
          <p:cNvCxnSpPr>
            <a:cxnSpLocks/>
          </p:cNvCxnSpPr>
          <p:nvPr/>
        </p:nvCxnSpPr>
        <p:spPr>
          <a:xfrm flipV="1">
            <a:off x="4006392" y="3340475"/>
            <a:ext cx="3546049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6653B9-404A-472A-B2B9-830C9666E162}"/>
              </a:ext>
            </a:extLst>
          </p:cNvPr>
          <p:cNvSpPr txBox="1"/>
          <p:nvPr/>
        </p:nvSpPr>
        <p:spPr>
          <a:xfrm>
            <a:off x="4642683" y="3107564"/>
            <a:ext cx="2267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the buffer from Host memory</a:t>
            </a:r>
          </a:p>
        </p:txBody>
      </p:sp>
      <p:sp>
        <p:nvSpPr>
          <p:cNvPr id="55" name="Arrow: Curved Left 54">
            <a:extLst>
              <a:ext uri="{FF2B5EF4-FFF2-40B4-BE49-F238E27FC236}">
                <a16:creationId xmlns:a16="http://schemas.microsoft.com/office/drawing/2014/main" id="{05BB2CDB-BF04-4DF3-AEA5-CE91F9459519}"/>
              </a:ext>
            </a:extLst>
          </p:cNvPr>
          <p:cNvSpPr/>
          <p:nvPr/>
        </p:nvSpPr>
        <p:spPr>
          <a:xfrm>
            <a:off x="2850012" y="1562114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0AF40-6FD0-4234-96E6-1CB67F751B34}"/>
              </a:ext>
            </a:extLst>
          </p:cNvPr>
          <p:cNvSpPr txBox="1"/>
          <p:nvPr/>
        </p:nvSpPr>
        <p:spPr>
          <a:xfrm>
            <a:off x="2975410" y="1554628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the character device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14B4D5-33DD-4B98-A300-0A7477DDB69E}"/>
              </a:ext>
            </a:extLst>
          </p:cNvPr>
          <p:cNvSpPr txBox="1"/>
          <p:nvPr/>
        </p:nvSpPr>
        <p:spPr>
          <a:xfrm>
            <a:off x="2961881" y="1296912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FMAP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633DA6-1985-4CEE-AC32-A8FC8D669D57}"/>
              </a:ext>
            </a:extLst>
          </p:cNvPr>
          <p:cNvCxnSpPr>
            <a:cxnSpLocks/>
          </p:cNvCxnSpPr>
          <p:nvPr/>
        </p:nvCxnSpPr>
        <p:spPr>
          <a:xfrm>
            <a:off x="2810956" y="1482194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9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830147" y="711723"/>
            <a:ext cx="315621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4545290" y="711723"/>
            <a:ext cx="4701766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4343988" y="692856"/>
            <a:ext cx="152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Descriptor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5134465" y="38690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5D08-D054-4067-9DEF-E59B59AD5CCC}"/>
              </a:ext>
            </a:extLst>
          </p:cNvPr>
          <p:cNvSpPr txBox="1"/>
          <p:nvPr/>
        </p:nvSpPr>
        <p:spPr>
          <a:xfrm>
            <a:off x="5823570" y="701122"/>
            <a:ext cx="15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C2H </a:t>
            </a:r>
          </a:p>
          <a:p>
            <a:pPr algn="ctr"/>
            <a:r>
              <a:rPr lang="en-US" sz="1600" b="1"/>
              <a:t>Stream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76317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208332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>
            <a:cxnSpLocks/>
          </p:cNvCxnSpPr>
          <p:nvPr/>
        </p:nvCxnSpPr>
        <p:spPr>
          <a:xfrm flipH="1">
            <a:off x="1508486" y="1081055"/>
            <a:ext cx="18657" cy="5146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>
            <a:cxnSpLocks/>
          </p:cNvCxnSpPr>
          <p:nvPr/>
        </p:nvCxnSpPr>
        <p:spPr>
          <a:xfrm flipH="1">
            <a:off x="2810956" y="1081055"/>
            <a:ext cx="18657" cy="521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5015846" y="1288908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A99A7-B476-4ABA-B646-983457A5B9C0}"/>
              </a:ext>
            </a:extLst>
          </p:cNvPr>
          <p:cNvCxnSpPr/>
          <p:nvPr/>
        </p:nvCxnSpPr>
        <p:spPr>
          <a:xfrm>
            <a:off x="6569108" y="1288908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1525376" y="132976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1711882" y="1093341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1543050" y="193617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1636533" y="172039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312CB8-2281-47CD-AD71-02FCB248366A}"/>
              </a:ext>
            </a:extLst>
          </p:cNvPr>
          <p:cNvCxnSpPr>
            <a:cxnSpLocks/>
          </p:cNvCxnSpPr>
          <p:nvPr/>
        </p:nvCxnSpPr>
        <p:spPr>
          <a:xfrm>
            <a:off x="2827846" y="2481178"/>
            <a:ext cx="2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372C06-BCF7-4F7B-A48B-192AD12E22AC}"/>
              </a:ext>
            </a:extLst>
          </p:cNvPr>
          <p:cNvSpPr txBox="1"/>
          <p:nvPr/>
        </p:nvSpPr>
        <p:spPr>
          <a:xfrm>
            <a:off x="3211226" y="2278922"/>
            <a:ext cx="188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queue context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3C057-D0A5-4074-91A0-18333DD7479E}"/>
              </a:ext>
            </a:extLst>
          </p:cNvPr>
          <p:cNvCxnSpPr/>
          <p:nvPr/>
        </p:nvCxnSpPr>
        <p:spPr>
          <a:xfrm>
            <a:off x="1517126" y="352215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36FA3-DA69-4544-B93F-6EE6079071BC}"/>
              </a:ext>
            </a:extLst>
          </p:cNvPr>
          <p:cNvSpPr txBox="1"/>
          <p:nvPr/>
        </p:nvSpPr>
        <p:spPr>
          <a:xfrm>
            <a:off x="1599806" y="3275935"/>
            <a:ext cx="121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Issue C2H Request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A74A2B-CDDF-47CA-85FF-65A3565A9E1B}"/>
              </a:ext>
            </a:extLst>
          </p:cNvPr>
          <p:cNvCxnSpPr>
            <a:cxnSpLocks/>
          </p:cNvCxnSpPr>
          <p:nvPr/>
        </p:nvCxnSpPr>
        <p:spPr>
          <a:xfrm>
            <a:off x="2819596" y="2704728"/>
            <a:ext cx="21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497E69-1D8C-4DBB-AA89-BF35B45D776B}"/>
              </a:ext>
            </a:extLst>
          </p:cNvPr>
          <p:cNvSpPr txBox="1"/>
          <p:nvPr/>
        </p:nvSpPr>
        <p:spPr>
          <a:xfrm>
            <a:off x="3069514" y="2478192"/>
            <a:ext cx="245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Prepare the descriptors and update PIDX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117BE8-4254-4D1D-BDA3-CA6ED344576B}"/>
              </a:ext>
            </a:extLst>
          </p:cNvPr>
          <p:cNvCxnSpPr>
            <a:cxnSpLocks/>
          </p:cNvCxnSpPr>
          <p:nvPr/>
        </p:nvCxnSpPr>
        <p:spPr>
          <a:xfrm>
            <a:off x="4997386" y="3612792"/>
            <a:ext cx="155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F0EBED-305E-4AFF-B2BB-E146F366C3D6}"/>
              </a:ext>
            </a:extLst>
          </p:cNvPr>
          <p:cNvSpPr txBox="1"/>
          <p:nvPr/>
        </p:nvSpPr>
        <p:spPr>
          <a:xfrm>
            <a:off x="4997386" y="3408281"/>
            <a:ext cx="185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Fetch and send the Descriptors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F8992-A2AA-4BA8-A947-2C617F492FBD}"/>
              </a:ext>
            </a:extLst>
          </p:cNvPr>
          <p:cNvCxnSpPr>
            <a:cxnSpLocks/>
          </p:cNvCxnSpPr>
          <p:nvPr/>
        </p:nvCxnSpPr>
        <p:spPr>
          <a:xfrm flipH="1">
            <a:off x="2816466" y="4202081"/>
            <a:ext cx="5475372" cy="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D1D85B-F2AC-47FD-877D-A7B348749AFF}"/>
              </a:ext>
            </a:extLst>
          </p:cNvPr>
          <p:cNvSpPr txBox="1"/>
          <p:nvPr/>
        </p:nvSpPr>
        <p:spPr>
          <a:xfrm>
            <a:off x="3211226" y="3995325"/>
            <a:ext cx="387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 Completion Queue with Completion status PIDX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3A8D5-A2BC-42A6-9490-0E5FD8A0E4E4}"/>
              </a:ext>
            </a:extLst>
          </p:cNvPr>
          <p:cNvSpPr txBox="1"/>
          <p:nvPr/>
        </p:nvSpPr>
        <p:spPr>
          <a:xfrm>
            <a:off x="1484761" y="4973918"/>
            <a:ext cx="1256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the </a:t>
            </a:r>
          </a:p>
          <a:p>
            <a:pPr algn="ctr"/>
            <a:r>
              <a:rPr lang="en-US" sz="1000" b="1"/>
              <a:t>C2H Response </a:t>
            </a:r>
          </a:p>
          <a:p>
            <a:pPr algn="ctr"/>
            <a:r>
              <a:rPr lang="en-US" sz="1000" b="1"/>
              <a:t>with buffer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CEA6AE-7DF3-44E3-9739-D161E706847A}"/>
              </a:ext>
            </a:extLst>
          </p:cNvPr>
          <p:cNvCxnSpPr>
            <a:cxnSpLocks/>
          </p:cNvCxnSpPr>
          <p:nvPr/>
        </p:nvCxnSpPr>
        <p:spPr>
          <a:xfrm flipH="1">
            <a:off x="1518539" y="518936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C40AE2-CEE3-4086-8974-308BAA68C161}"/>
              </a:ext>
            </a:extLst>
          </p:cNvPr>
          <p:cNvCxnSpPr/>
          <p:nvPr/>
        </p:nvCxnSpPr>
        <p:spPr>
          <a:xfrm>
            <a:off x="1491598" y="561470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A6D3E5-76F7-43F8-8B41-2162A6A9449C}"/>
              </a:ext>
            </a:extLst>
          </p:cNvPr>
          <p:cNvSpPr txBox="1"/>
          <p:nvPr/>
        </p:nvSpPr>
        <p:spPr>
          <a:xfrm>
            <a:off x="1635013" y="5416251"/>
            <a:ext cx="1003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D689C-354C-488F-86F7-A4E124BA36E5}"/>
              </a:ext>
            </a:extLst>
          </p:cNvPr>
          <p:cNvCxnSpPr>
            <a:cxnSpLocks/>
          </p:cNvCxnSpPr>
          <p:nvPr/>
        </p:nvCxnSpPr>
        <p:spPr>
          <a:xfrm>
            <a:off x="2837288" y="5615299"/>
            <a:ext cx="2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253-E1E3-4693-991F-62013C8FBD99}"/>
              </a:ext>
            </a:extLst>
          </p:cNvPr>
          <p:cNvSpPr txBox="1"/>
          <p:nvPr/>
        </p:nvSpPr>
        <p:spPr>
          <a:xfrm>
            <a:off x="3415760" y="5382418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Clear the queue context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9F79B-2144-44B0-9424-45040253E4D2}"/>
              </a:ext>
            </a:extLst>
          </p:cNvPr>
          <p:cNvCxnSpPr/>
          <p:nvPr/>
        </p:nvCxnSpPr>
        <p:spPr>
          <a:xfrm>
            <a:off x="1498077" y="5826032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65053D-0723-43F5-94C5-314E688FA964}"/>
              </a:ext>
            </a:extLst>
          </p:cNvPr>
          <p:cNvSpPr txBox="1"/>
          <p:nvPr/>
        </p:nvSpPr>
        <p:spPr>
          <a:xfrm>
            <a:off x="1682376" y="5614702"/>
            <a:ext cx="956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</a:t>
            </a: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80829BC3-EBA0-476F-8695-914F367D4BCB}"/>
              </a:ext>
            </a:extLst>
          </p:cNvPr>
          <p:cNvSpPr/>
          <p:nvPr/>
        </p:nvSpPr>
        <p:spPr>
          <a:xfrm>
            <a:off x="2845519" y="582603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33AB7C-5702-486F-8D0D-7EA5EF5815A2}"/>
              </a:ext>
            </a:extLst>
          </p:cNvPr>
          <p:cNvSpPr txBox="1"/>
          <p:nvPr/>
        </p:nvSpPr>
        <p:spPr>
          <a:xfrm>
            <a:off x="3096706" y="5895237"/>
            <a:ext cx="80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Free Queue Resources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2917881" y="1891849"/>
            <a:ext cx="120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Queue Resources </a:t>
            </a:r>
          </a:p>
        </p:txBody>
      </p:sp>
      <p:sp>
        <p:nvSpPr>
          <p:cNvPr id="75" name="Arrow: Curved Left 74">
            <a:extLst>
              <a:ext uri="{FF2B5EF4-FFF2-40B4-BE49-F238E27FC236}">
                <a16:creationId xmlns:a16="http://schemas.microsoft.com/office/drawing/2014/main" id="{C5457D8C-5931-46B4-AE71-9C8DC20654E7}"/>
              </a:ext>
            </a:extLst>
          </p:cNvPr>
          <p:cNvSpPr/>
          <p:nvPr/>
        </p:nvSpPr>
        <p:spPr>
          <a:xfrm>
            <a:off x="2800547" y="4263320"/>
            <a:ext cx="316589" cy="332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9D22CA-C403-4BCD-9C89-B72F6F4F20A6}"/>
              </a:ext>
            </a:extLst>
          </p:cNvPr>
          <p:cNvSpPr txBox="1"/>
          <p:nvPr/>
        </p:nvSpPr>
        <p:spPr>
          <a:xfrm>
            <a:off x="3047999" y="4241434"/>
            <a:ext cx="2574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Process Completion Status Descriptor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1A6E5C-C1AC-48D6-A7C2-22780172ED71}"/>
              </a:ext>
            </a:extLst>
          </p:cNvPr>
          <p:cNvSpPr txBox="1"/>
          <p:nvPr/>
        </p:nvSpPr>
        <p:spPr>
          <a:xfrm>
            <a:off x="3755352" y="-30814"/>
            <a:ext cx="126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ST C2H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C6C76A-0B1D-4BE0-B918-4E0F0DBE31EF}"/>
              </a:ext>
            </a:extLst>
          </p:cNvPr>
          <p:cNvSpPr/>
          <p:nvPr/>
        </p:nvSpPr>
        <p:spPr>
          <a:xfrm>
            <a:off x="9478064" y="711723"/>
            <a:ext cx="1617089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CC8B73-5DFE-4572-BE6B-A062E38D425A}"/>
              </a:ext>
            </a:extLst>
          </p:cNvPr>
          <p:cNvSpPr txBox="1"/>
          <p:nvPr/>
        </p:nvSpPr>
        <p:spPr>
          <a:xfrm>
            <a:off x="9405401" y="387313"/>
            <a:ext cx="16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Example Design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CD11C5-E717-4761-BEC1-401096892679}"/>
              </a:ext>
            </a:extLst>
          </p:cNvPr>
          <p:cNvCxnSpPr>
            <a:cxnSpLocks/>
          </p:cNvCxnSpPr>
          <p:nvPr/>
        </p:nvCxnSpPr>
        <p:spPr>
          <a:xfrm>
            <a:off x="10252039" y="997636"/>
            <a:ext cx="2363" cy="5230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18B814-B026-4A4D-9BE2-BD4DE8876C80}"/>
              </a:ext>
            </a:extLst>
          </p:cNvPr>
          <p:cNvCxnSpPr>
            <a:cxnSpLocks/>
          </p:cNvCxnSpPr>
          <p:nvPr/>
        </p:nvCxnSpPr>
        <p:spPr>
          <a:xfrm flipV="1">
            <a:off x="1535393" y="2942773"/>
            <a:ext cx="8708396" cy="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BB2CCC-4E92-4206-9DF1-E5CC47AE3D60}"/>
              </a:ext>
            </a:extLst>
          </p:cNvPr>
          <p:cNvSpPr txBox="1"/>
          <p:nvPr/>
        </p:nvSpPr>
        <p:spPr>
          <a:xfrm>
            <a:off x="3115365" y="2760654"/>
            <a:ext cx="366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Configure the hw_qid, num_packets and pkt_size in use bar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FE474F-5604-4E19-87FC-49BE739F2654}"/>
              </a:ext>
            </a:extLst>
          </p:cNvPr>
          <p:cNvCxnSpPr>
            <a:cxnSpLocks/>
          </p:cNvCxnSpPr>
          <p:nvPr/>
        </p:nvCxnSpPr>
        <p:spPr>
          <a:xfrm flipV="1">
            <a:off x="1517814" y="3192441"/>
            <a:ext cx="8725975" cy="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5E6F39-82ED-4702-BF54-AC3B2D65979B}"/>
              </a:ext>
            </a:extLst>
          </p:cNvPr>
          <p:cNvSpPr txBox="1"/>
          <p:nvPr/>
        </p:nvSpPr>
        <p:spPr>
          <a:xfrm>
            <a:off x="3273312" y="3049107"/>
            <a:ext cx="163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the packet generator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798AD0-2117-438B-90CF-016E2779B5A6}"/>
              </a:ext>
            </a:extLst>
          </p:cNvPr>
          <p:cNvSpPr txBox="1"/>
          <p:nvPr/>
        </p:nvSpPr>
        <p:spPr>
          <a:xfrm>
            <a:off x="7557680" y="735197"/>
            <a:ext cx="15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C2H </a:t>
            </a:r>
          </a:p>
          <a:p>
            <a:pPr algn="ctr"/>
            <a:r>
              <a:rPr lang="en-US" sz="1600" b="1"/>
              <a:t>Cmpl Engine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C79BB66-E4D9-409A-B6CE-DF169B405D78}"/>
              </a:ext>
            </a:extLst>
          </p:cNvPr>
          <p:cNvCxnSpPr/>
          <p:nvPr/>
        </p:nvCxnSpPr>
        <p:spPr>
          <a:xfrm>
            <a:off x="8303218" y="1322983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F871A9-22F9-4281-8FEB-71C83D089633}"/>
              </a:ext>
            </a:extLst>
          </p:cNvPr>
          <p:cNvCxnSpPr>
            <a:cxnSpLocks/>
          </p:cNvCxnSpPr>
          <p:nvPr/>
        </p:nvCxnSpPr>
        <p:spPr>
          <a:xfrm flipH="1">
            <a:off x="4003248" y="3926066"/>
            <a:ext cx="2565860" cy="1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6C16E05-2571-400F-BFCA-18B33D5B60DB}"/>
              </a:ext>
            </a:extLst>
          </p:cNvPr>
          <p:cNvSpPr txBox="1"/>
          <p:nvPr/>
        </p:nvSpPr>
        <p:spPr>
          <a:xfrm>
            <a:off x="4095089" y="3686254"/>
            <a:ext cx="2350167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Fill the c2h queue with the received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B071A-EB95-4857-98BD-A170AD06EE72}"/>
              </a:ext>
            </a:extLst>
          </p:cNvPr>
          <p:cNvSpPr txBox="1"/>
          <p:nvPr/>
        </p:nvSpPr>
        <p:spPr>
          <a:xfrm>
            <a:off x="3001963" y="1420566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Allocate the character device</a:t>
            </a:r>
          </a:p>
        </p:txBody>
      </p:sp>
      <p:sp>
        <p:nvSpPr>
          <p:cNvPr id="83" name="Arrow: Curved Left 82">
            <a:extLst>
              <a:ext uri="{FF2B5EF4-FFF2-40B4-BE49-F238E27FC236}">
                <a16:creationId xmlns:a16="http://schemas.microsoft.com/office/drawing/2014/main" id="{202FB7C5-FAA5-4FB1-9C6D-E7E1BFECD995}"/>
              </a:ext>
            </a:extLst>
          </p:cNvPr>
          <p:cNvSpPr/>
          <p:nvPr/>
        </p:nvSpPr>
        <p:spPr>
          <a:xfrm>
            <a:off x="2827180" y="1498653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urved Left 83">
            <a:extLst>
              <a:ext uri="{FF2B5EF4-FFF2-40B4-BE49-F238E27FC236}">
                <a16:creationId xmlns:a16="http://schemas.microsoft.com/office/drawing/2014/main" id="{E24C4824-425A-4D34-91E5-E6FD4FE783F0}"/>
              </a:ext>
            </a:extLst>
          </p:cNvPr>
          <p:cNvSpPr/>
          <p:nvPr/>
        </p:nvSpPr>
        <p:spPr>
          <a:xfrm>
            <a:off x="2836117" y="1924768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2B944A-DE5C-43F6-A8BB-149DD8C49841}"/>
              </a:ext>
            </a:extLst>
          </p:cNvPr>
          <p:cNvSpPr txBox="1"/>
          <p:nvPr/>
        </p:nvSpPr>
        <p:spPr>
          <a:xfrm>
            <a:off x="2999840" y="1221300"/>
            <a:ext cx="105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FMAP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E0EE49-5391-42DE-8B7A-AD1178906C92}"/>
              </a:ext>
            </a:extLst>
          </p:cNvPr>
          <p:cNvCxnSpPr>
            <a:cxnSpLocks/>
          </p:cNvCxnSpPr>
          <p:nvPr/>
        </p:nvCxnSpPr>
        <p:spPr>
          <a:xfrm>
            <a:off x="2848915" y="1406582"/>
            <a:ext cx="17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3BA98A-3341-46AC-94B1-A4396A1F7161}"/>
              </a:ext>
            </a:extLst>
          </p:cNvPr>
          <p:cNvCxnSpPr>
            <a:cxnSpLocks/>
          </p:cNvCxnSpPr>
          <p:nvPr/>
        </p:nvCxnSpPr>
        <p:spPr>
          <a:xfrm>
            <a:off x="2819596" y="4707558"/>
            <a:ext cx="172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8B0871-2C26-4BFB-8EC6-5C6F42C8134F}"/>
              </a:ext>
            </a:extLst>
          </p:cNvPr>
          <p:cNvSpPr txBox="1"/>
          <p:nvPr/>
        </p:nvSpPr>
        <p:spPr>
          <a:xfrm>
            <a:off x="2985200" y="4514944"/>
            <a:ext cx="153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CMPT CIDX</a:t>
            </a:r>
          </a:p>
        </p:txBody>
      </p:sp>
      <p:sp>
        <p:nvSpPr>
          <p:cNvPr id="85" name="Arrow: Curved Left 84">
            <a:extLst>
              <a:ext uri="{FF2B5EF4-FFF2-40B4-BE49-F238E27FC236}">
                <a16:creationId xmlns:a16="http://schemas.microsoft.com/office/drawing/2014/main" id="{3F5E86DB-345F-4C73-854D-3E0C53B513AB}"/>
              </a:ext>
            </a:extLst>
          </p:cNvPr>
          <p:cNvSpPr/>
          <p:nvPr/>
        </p:nvSpPr>
        <p:spPr>
          <a:xfrm>
            <a:off x="2813641" y="4749887"/>
            <a:ext cx="241170" cy="3133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C40634-E2E8-4AF3-A8B5-5EFF006D815E}"/>
              </a:ext>
            </a:extLst>
          </p:cNvPr>
          <p:cNvSpPr txBox="1"/>
          <p:nvPr/>
        </p:nvSpPr>
        <p:spPr>
          <a:xfrm>
            <a:off x="3047999" y="4746624"/>
            <a:ext cx="3361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Process C2H ring and Add new buffers to C2H descriptors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E0F262-0B7B-4E58-85EE-9B73684ABA3C}"/>
              </a:ext>
            </a:extLst>
          </p:cNvPr>
          <p:cNvCxnSpPr>
            <a:cxnSpLocks/>
          </p:cNvCxnSpPr>
          <p:nvPr/>
        </p:nvCxnSpPr>
        <p:spPr>
          <a:xfrm>
            <a:off x="2809764" y="5152969"/>
            <a:ext cx="172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CC912ED-58E6-40C4-8CB9-107797672663}"/>
              </a:ext>
            </a:extLst>
          </p:cNvPr>
          <p:cNvSpPr txBox="1"/>
          <p:nvPr/>
        </p:nvSpPr>
        <p:spPr>
          <a:xfrm>
            <a:off x="3031592" y="4965996"/>
            <a:ext cx="153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Update C2H PIDX</a:t>
            </a:r>
          </a:p>
        </p:txBody>
      </p:sp>
    </p:spTree>
    <p:extLst>
      <p:ext uri="{BB962C8B-B14F-4D97-AF65-F5344CB8AC3E}">
        <p14:creationId xmlns:p14="http://schemas.microsoft.com/office/powerpoint/2010/main" val="319290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3252244" y="419488"/>
            <a:ext cx="2536170" cy="61038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6929887" y="442236"/>
            <a:ext cx="2536170" cy="60811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3977918" y="31928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7345524" y="419488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7289287" y="73730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3786055" y="424201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>
            <a:cxnSpLocks/>
          </p:cNvCxnSpPr>
          <p:nvPr/>
        </p:nvCxnSpPr>
        <p:spPr>
          <a:xfrm flipH="1">
            <a:off x="4445653" y="788820"/>
            <a:ext cx="33654" cy="5442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>
            <a:cxnSpLocks/>
          </p:cNvCxnSpPr>
          <p:nvPr/>
        </p:nvCxnSpPr>
        <p:spPr>
          <a:xfrm flipH="1">
            <a:off x="8041105" y="834291"/>
            <a:ext cx="12146" cy="5396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458CB1-467D-4418-8F53-81BC09688988}"/>
              </a:ext>
            </a:extLst>
          </p:cNvPr>
          <p:cNvSpPr/>
          <p:nvPr/>
        </p:nvSpPr>
        <p:spPr>
          <a:xfrm>
            <a:off x="885450" y="442236"/>
            <a:ext cx="1288884" cy="61753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882C6E-8A30-446B-95E3-9826EBD1D0D6}"/>
              </a:ext>
            </a:extLst>
          </p:cNvPr>
          <p:cNvCxnSpPr>
            <a:cxnSpLocks/>
          </p:cNvCxnSpPr>
          <p:nvPr/>
        </p:nvCxnSpPr>
        <p:spPr>
          <a:xfrm flipH="1">
            <a:off x="1465967" y="788820"/>
            <a:ext cx="24326" cy="5607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D85EFD-0DBB-433B-9788-8C3DE02D5C3D}"/>
              </a:ext>
            </a:extLst>
          </p:cNvPr>
          <p:cNvSpPr txBox="1"/>
          <p:nvPr/>
        </p:nvSpPr>
        <p:spPr>
          <a:xfrm>
            <a:off x="1062675" y="4977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DF86F-78F2-40C3-B55C-970EA0DBF286}"/>
              </a:ext>
            </a:extLst>
          </p:cNvPr>
          <p:cNvSpPr txBox="1"/>
          <p:nvPr/>
        </p:nvSpPr>
        <p:spPr>
          <a:xfrm>
            <a:off x="765928" y="461209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850564-7C55-4364-A24E-F4B78C380BF5}"/>
              </a:ext>
            </a:extLst>
          </p:cNvPr>
          <p:cNvCxnSpPr/>
          <p:nvPr/>
        </p:nvCxnSpPr>
        <p:spPr>
          <a:xfrm>
            <a:off x="1480963" y="1121786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9AF13E-E170-4051-B1AB-00BD22CE8699}"/>
              </a:ext>
            </a:extLst>
          </p:cNvPr>
          <p:cNvSpPr txBox="1"/>
          <p:nvPr/>
        </p:nvSpPr>
        <p:spPr>
          <a:xfrm>
            <a:off x="2127511" y="875565"/>
            <a:ext cx="117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Load the driver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018B47-43E9-4B80-BC12-60454D562225}"/>
              </a:ext>
            </a:extLst>
          </p:cNvPr>
          <p:cNvCxnSpPr>
            <a:cxnSpLocks/>
          </p:cNvCxnSpPr>
          <p:nvPr/>
        </p:nvCxnSpPr>
        <p:spPr>
          <a:xfrm>
            <a:off x="4479306" y="1121786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00F817-B381-417C-AB73-940F9B030D66}"/>
              </a:ext>
            </a:extLst>
          </p:cNvPr>
          <p:cNvSpPr txBox="1"/>
          <p:nvPr/>
        </p:nvSpPr>
        <p:spPr>
          <a:xfrm>
            <a:off x="4798482" y="1339112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MBOX_OP_HELLO_RESP message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53443C-876D-44DB-A15D-A8B502D246E8}"/>
              </a:ext>
            </a:extLst>
          </p:cNvPr>
          <p:cNvCxnSpPr/>
          <p:nvPr/>
        </p:nvCxnSpPr>
        <p:spPr>
          <a:xfrm flipH="1">
            <a:off x="4490996" y="1585333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B609C6-227E-4245-978A-8C4228D25233}"/>
              </a:ext>
            </a:extLst>
          </p:cNvPr>
          <p:cNvSpPr txBox="1"/>
          <p:nvPr/>
        </p:nvSpPr>
        <p:spPr>
          <a:xfrm>
            <a:off x="4820515" y="908518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MBOX_OP_HELLO message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19ED55-A170-4525-9545-54906CEFA7BD}"/>
              </a:ext>
            </a:extLst>
          </p:cNvPr>
          <p:cNvCxnSpPr/>
          <p:nvPr/>
        </p:nvCxnSpPr>
        <p:spPr>
          <a:xfrm>
            <a:off x="1480963" y="1896355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246F0C-1F07-490E-9C9D-C6570BADB9DB}"/>
              </a:ext>
            </a:extLst>
          </p:cNvPr>
          <p:cNvSpPr txBox="1"/>
          <p:nvPr/>
        </p:nvSpPr>
        <p:spPr>
          <a:xfrm>
            <a:off x="1927641" y="1638570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Assign queues to VF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4E9E67-2B6F-4DE0-B121-1851123ACE77}"/>
              </a:ext>
            </a:extLst>
          </p:cNvPr>
          <p:cNvCxnSpPr>
            <a:cxnSpLocks/>
          </p:cNvCxnSpPr>
          <p:nvPr/>
        </p:nvCxnSpPr>
        <p:spPr>
          <a:xfrm>
            <a:off x="4474129" y="1896355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FCBB92-678E-4030-A205-C2889BB2EF8B}"/>
              </a:ext>
            </a:extLst>
          </p:cNvPr>
          <p:cNvSpPr txBox="1"/>
          <p:nvPr/>
        </p:nvSpPr>
        <p:spPr>
          <a:xfrm>
            <a:off x="4852572" y="1650134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MBOX_OP_QREQ message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3C4BEC-0863-4594-AF08-FE6C98D8FAD3}"/>
              </a:ext>
            </a:extLst>
          </p:cNvPr>
          <p:cNvSpPr txBox="1"/>
          <p:nvPr/>
        </p:nvSpPr>
        <p:spPr>
          <a:xfrm>
            <a:off x="4759101" y="2024884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MBOX_OP_QREQ_RESP message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9ED9ED-753D-4AB8-B04F-37945B2AF86D}"/>
              </a:ext>
            </a:extLst>
          </p:cNvPr>
          <p:cNvCxnSpPr/>
          <p:nvPr/>
        </p:nvCxnSpPr>
        <p:spPr>
          <a:xfrm flipH="1">
            <a:off x="4490996" y="2270221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7D7E2E-1D64-4FCB-AD4A-8FC1D8DFE550}"/>
              </a:ext>
            </a:extLst>
          </p:cNvPr>
          <p:cNvCxnSpPr/>
          <p:nvPr/>
        </p:nvCxnSpPr>
        <p:spPr>
          <a:xfrm>
            <a:off x="1511310" y="2632677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AFEC621-2471-42C6-A494-0DFE99D7B295}"/>
              </a:ext>
            </a:extLst>
          </p:cNvPr>
          <p:cNvSpPr txBox="1"/>
          <p:nvPr/>
        </p:nvSpPr>
        <p:spPr>
          <a:xfrm>
            <a:off x="1911715" y="2374891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first queue to VF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3B25F0-1966-4D29-8F11-7676F4FDCBF2}"/>
              </a:ext>
            </a:extLst>
          </p:cNvPr>
          <p:cNvCxnSpPr>
            <a:cxnSpLocks/>
          </p:cNvCxnSpPr>
          <p:nvPr/>
        </p:nvCxnSpPr>
        <p:spPr>
          <a:xfrm>
            <a:off x="4479306" y="2632677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8682692-7E3D-4A64-82E0-7E63F2D641A7}"/>
              </a:ext>
            </a:extLst>
          </p:cNvPr>
          <p:cNvSpPr txBox="1"/>
          <p:nvPr/>
        </p:nvSpPr>
        <p:spPr>
          <a:xfrm>
            <a:off x="4864894" y="2420504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MBOX_OP_FMAP message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1CE06C-C2FF-42C9-ADC5-7321F2668DBE}"/>
              </a:ext>
            </a:extLst>
          </p:cNvPr>
          <p:cNvSpPr txBox="1"/>
          <p:nvPr/>
        </p:nvSpPr>
        <p:spPr>
          <a:xfrm>
            <a:off x="4779196" y="2732792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MBOX_OP_FMAP_RESP message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B783F8A-4B04-48E7-B110-FE00E9E57043}"/>
              </a:ext>
            </a:extLst>
          </p:cNvPr>
          <p:cNvCxnSpPr/>
          <p:nvPr/>
        </p:nvCxnSpPr>
        <p:spPr>
          <a:xfrm flipH="1">
            <a:off x="4562457" y="2979013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9A0E06-DD73-485E-B2C7-7B0F9D2C0163}"/>
              </a:ext>
            </a:extLst>
          </p:cNvPr>
          <p:cNvCxnSpPr>
            <a:cxnSpLocks/>
          </p:cNvCxnSpPr>
          <p:nvPr/>
        </p:nvCxnSpPr>
        <p:spPr>
          <a:xfrm>
            <a:off x="4522080" y="3457936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BCE019-2144-476C-B979-8286B8A8B659}"/>
              </a:ext>
            </a:extLst>
          </p:cNvPr>
          <p:cNvSpPr txBox="1"/>
          <p:nvPr/>
        </p:nvSpPr>
        <p:spPr>
          <a:xfrm>
            <a:off x="4851515" y="3245763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MBOX_OP_CSR message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9BB0D7-F51B-42A6-80F3-8A9CB19ABB79}"/>
              </a:ext>
            </a:extLst>
          </p:cNvPr>
          <p:cNvSpPr txBox="1"/>
          <p:nvPr/>
        </p:nvSpPr>
        <p:spPr>
          <a:xfrm>
            <a:off x="4765817" y="3558051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MBOX_OP_CSR_RESP message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592F16F-F4F6-4CEA-BAEF-F4B83018194C}"/>
              </a:ext>
            </a:extLst>
          </p:cNvPr>
          <p:cNvCxnSpPr/>
          <p:nvPr/>
        </p:nvCxnSpPr>
        <p:spPr>
          <a:xfrm flipH="1">
            <a:off x="4549078" y="3804272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CE9079-EC66-481E-864D-4EEFFEB109BF}"/>
              </a:ext>
            </a:extLst>
          </p:cNvPr>
          <p:cNvCxnSpPr>
            <a:cxnSpLocks/>
          </p:cNvCxnSpPr>
          <p:nvPr/>
        </p:nvCxnSpPr>
        <p:spPr>
          <a:xfrm>
            <a:off x="4467569" y="4176605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4ECA9DE-0CF0-425A-B511-3D40DBB51454}"/>
              </a:ext>
            </a:extLst>
          </p:cNvPr>
          <p:cNvSpPr txBox="1"/>
          <p:nvPr/>
        </p:nvSpPr>
        <p:spPr>
          <a:xfrm>
            <a:off x="4797004" y="3964432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MBOX_OP_QNOTIFY_ADD message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2BD335-2BE2-4384-97A5-0AA2C0373A0B}"/>
              </a:ext>
            </a:extLst>
          </p:cNvPr>
          <p:cNvSpPr txBox="1"/>
          <p:nvPr/>
        </p:nvSpPr>
        <p:spPr>
          <a:xfrm>
            <a:off x="4711306" y="4276720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MBOX_OP_QNOTIFY_ADD_RESP message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9AD0F0-8C58-44B4-AEE6-F06082DBE68A}"/>
              </a:ext>
            </a:extLst>
          </p:cNvPr>
          <p:cNvCxnSpPr/>
          <p:nvPr/>
        </p:nvCxnSpPr>
        <p:spPr>
          <a:xfrm flipH="1">
            <a:off x="4494567" y="4522941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009864-58D1-4C39-84B6-A4CAF5A2AF28}"/>
              </a:ext>
            </a:extLst>
          </p:cNvPr>
          <p:cNvCxnSpPr/>
          <p:nvPr/>
        </p:nvCxnSpPr>
        <p:spPr>
          <a:xfrm>
            <a:off x="1465967" y="5019230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F40FA7-3AAA-43B1-B798-D78E1F0C4B9E}"/>
              </a:ext>
            </a:extLst>
          </p:cNvPr>
          <p:cNvSpPr txBox="1"/>
          <p:nvPr/>
        </p:nvSpPr>
        <p:spPr>
          <a:xfrm>
            <a:off x="1927641" y="4761443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 to VF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C2A477-EA2A-4748-BE80-06D744F81C8C}"/>
              </a:ext>
            </a:extLst>
          </p:cNvPr>
          <p:cNvCxnSpPr>
            <a:cxnSpLocks/>
          </p:cNvCxnSpPr>
          <p:nvPr/>
        </p:nvCxnSpPr>
        <p:spPr>
          <a:xfrm>
            <a:off x="4508395" y="5028518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8F39E7B-0F21-467E-8D22-A2777CADFF23}"/>
              </a:ext>
            </a:extLst>
          </p:cNvPr>
          <p:cNvSpPr txBox="1"/>
          <p:nvPr/>
        </p:nvSpPr>
        <p:spPr>
          <a:xfrm>
            <a:off x="4837830" y="4816345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MBOX_OP_QNOTIFY_DEL message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2D44D-DAF0-4D6D-B790-E342EF46C7FE}"/>
              </a:ext>
            </a:extLst>
          </p:cNvPr>
          <p:cNvSpPr txBox="1"/>
          <p:nvPr/>
        </p:nvSpPr>
        <p:spPr>
          <a:xfrm>
            <a:off x="4752132" y="5128633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MBOX_OP_QNOTIFY_DEL_RESP message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0B07DD-0309-4DEC-9A98-05D9CA89A334}"/>
              </a:ext>
            </a:extLst>
          </p:cNvPr>
          <p:cNvCxnSpPr/>
          <p:nvPr/>
        </p:nvCxnSpPr>
        <p:spPr>
          <a:xfrm flipH="1">
            <a:off x="4535393" y="5374854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43AB5E-9813-4387-9CBC-23395629113A}"/>
              </a:ext>
            </a:extLst>
          </p:cNvPr>
          <p:cNvCxnSpPr/>
          <p:nvPr/>
        </p:nvCxnSpPr>
        <p:spPr>
          <a:xfrm>
            <a:off x="1468657" y="5648672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2AAE9F7-C013-4929-A73D-795A0FEBF9AF}"/>
              </a:ext>
            </a:extLst>
          </p:cNvPr>
          <p:cNvSpPr txBox="1"/>
          <p:nvPr/>
        </p:nvSpPr>
        <p:spPr>
          <a:xfrm>
            <a:off x="1973201" y="5390886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Unload VF Driver</a:t>
            </a:r>
          </a:p>
        </p:txBody>
      </p:sp>
      <p:sp>
        <p:nvSpPr>
          <p:cNvPr id="114" name="Arrow: Curved Left 113">
            <a:extLst>
              <a:ext uri="{FF2B5EF4-FFF2-40B4-BE49-F238E27FC236}">
                <a16:creationId xmlns:a16="http://schemas.microsoft.com/office/drawing/2014/main" id="{386AE003-954D-44CF-8F46-097B9721B265}"/>
              </a:ext>
            </a:extLst>
          </p:cNvPr>
          <p:cNvSpPr/>
          <p:nvPr/>
        </p:nvSpPr>
        <p:spPr>
          <a:xfrm>
            <a:off x="8039566" y="2623172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2F66FB2-2318-4413-9BD7-6B09C0E5493D}"/>
              </a:ext>
            </a:extLst>
          </p:cNvPr>
          <p:cNvSpPr txBox="1"/>
          <p:nvPr/>
        </p:nvSpPr>
        <p:spPr>
          <a:xfrm>
            <a:off x="8242047" y="2600570"/>
            <a:ext cx="11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the FMAP in HW</a:t>
            </a:r>
          </a:p>
        </p:txBody>
      </p:sp>
      <p:sp>
        <p:nvSpPr>
          <p:cNvPr id="117" name="Arrow: Curved Left 116">
            <a:extLst>
              <a:ext uri="{FF2B5EF4-FFF2-40B4-BE49-F238E27FC236}">
                <a16:creationId xmlns:a16="http://schemas.microsoft.com/office/drawing/2014/main" id="{358C8C4C-D272-4FEF-A22B-F62918C99674}"/>
              </a:ext>
            </a:extLst>
          </p:cNvPr>
          <p:cNvSpPr/>
          <p:nvPr/>
        </p:nvSpPr>
        <p:spPr>
          <a:xfrm>
            <a:off x="8096258" y="3472926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953943-8842-4969-84EC-38B4B67D0E14}"/>
              </a:ext>
            </a:extLst>
          </p:cNvPr>
          <p:cNvSpPr txBox="1"/>
          <p:nvPr/>
        </p:nvSpPr>
        <p:spPr>
          <a:xfrm>
            <a:off x="8298739" y="3450324"/>
            <a:ext cx="11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CSR data from HW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45A6A01-317A-4862-9D88-B265871AAB83}"/>
              </a:ext>
            </a:extLst>
          </p:cNvPr>
          <p:cNvCxnSpPr>
            <a:cxnSpLocks/>
          </p:cNvCxnSpPr>
          <p:nvPr/>
        </p:nvCxnSpPr>
        <p:spPr>
          <a:xfrm>
            <a:off x="4491080" y="5673441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DDAB4F2-F1CB-4FEE-854E-E80AD803E4C9}"/>
              </a:ext>
            </a:extLst>
          </p:cNvPr>
          <p:cNvSpPr txBox="1"/>
          <p:nvPr/>
        </p:nvSpPr>
        <p:spPr>
          <a:xfrm>
            <a:off x="4820515" y="5461268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MBOX_OP_BYE message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08C729-B41E-4EC9-9CE6-1ABF29BFA6DC}"/>
              </a:ext>
            </a:extLst>
          </p:cNvPr>
          <p:cNvSpPr txBox="1"/>
          <p:nvPr/>
        </p:nvSpPr>
        <p:spPr>
          <a:xfrm>
            <a:off x="4734817" y="5773556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MBOX_OP_BYE_RESP message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E69906-6A50-4904-8B22-267E6BEE44D8}"/>
              </a:ext>
            </a:extLst>
          </p:cNvPr>
          <p:cNvCxnSpPr/>
          <p:nvPr/>
        </p:nvCxnSpPr>
        <p:spPr>
          <a:xfrm flipH="1">
            <a:off x="4518078" y="6019777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7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3252244" y="711723"/>
            <a:ext cx="2536170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6929887" y="734472"/>
            <a:ext cx="2536170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3977918" y="324163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7345524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7289287" y="365965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3786055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>
            <a:cxnSpLocks/>
          </p:cNvCxnSpPr>
          <p:nvPr/>
        </p:nvCxnSpPr>
        <p:spPr>
          <a:xfrm flipH="1">
            <a:off x="4460649" y="1081055"/>
            <a:ext cx="18657" cy="521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>
            <a:cxnSpLocks/>
          </p:cNvCxnSpPr>
          <p:nvPr/>
        </p:nvCxnSpPr>
        <p:spPr>
          <a:xfrm>
            <a:off x="8053251" y="1126526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458CB1-467D-4418-8F53-81BC09688988}"/>
              </a:ext>
            </a:extLst>
          </p:cNvPr>
          <p:cNvSpPr/>
          <p:nvPr/>
        </p:nvSpPr>
        <p:spPr>
          <a:xfrm>
            <a:off x="885450" y="734471"/>
            <a:ext cx="1288884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882C6E-8A30-446B-95E3-9826EBD1D0D6}"/>
              </a:ext>
            </a:extLst>
          </p:cNvPr>
          <p:cNvCxnSpPr>
            <a:cxnSpLocks/>
          </p:cNvCxnSpPr>
          <p:nvPr/>
        </p:nvCxnSpPr>
        <p:spPr>
          <a:xfrm flipH="1">
            <a:off x="1471635" y="1081055"/>
            <a:ext cx="18657" cy="5146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D85EFD-0DBB-433B-9788-8C3DE02D5C3D}"/>
              </a:ext>
            </a:extLst>
          </p:cNvPr>
          <p:cNvSpPr txBox="1"/>
          <p:nvPr/>
        </p:nvSpPr>
        <p:spPr>
          <a:xfrm>
            <a:off x="1062675" y="342011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DF86F-78F2-40C3-B55C-970EA0DBF286}"/>
              </a:ext>
            </a:extLst>
          </p:cNvPr>
          <p:cNvSpPr txBox="1"/>
          <p:nvPr/>
        </p:nvSpPr>
        <p:spPr>
          <a:xfrm>
            <a:off x="765928" y="753444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17E158-08BD-4A97-84A2-EB45B758BC14}"/>
              </a:ext>
            </a:extLst>
          </p:cNvPr>
          <p:cNvCxnSpPr/>
          <p:nvPr/>
        </p:nvCxnSpPr>
        <p:spPr>
          <a:xfrm>
            <a:off x="1471635" y="1469334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CCB760-48C5-4488-84FF-AEBD5CFD7980}"/>
              </a:ext>
            </a:extLst>
          </p:cNvPr>
          <p:cNvSpPr txBox="1"/>
          <p:nvPr/>
        </p:nvSpPr>
        <p:spPr>
          <a:xfrm>
            <a:off x="2005892" y="1236560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 to VF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224AC1-EBEA-4B5C-B1F7-02932DBDEAD6}"/>
              </a:ext>
            </a:extLst>
          </p:cNvPr>
          <p:cNvCxnSpPr>
            <a:cxnSpLocks/>
          </p:cNvCxnSpPr>
          <p:nvPr/>
        </p:nvCxnSpPr>
        <p:spPr>
          <a:xfrm>
            <a:off x="4536000" y="1469334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7681F1-6F16-466D-A983-4A2EF7020932}"/>
              </a:ext>
            </a:extLst>
          </p:cNvPr>
          <p:cNvSpPr txBox="1"/>
          <p:nvPr/>
        </p:nvSpPr>
        <p:spPr>
          <a:xfrm>
            <a:off x="4873208" y="1223113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MBOX_OP_QNOTIFY_ADD message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56514E-F600-4192-BA0A-F19DAAF9CE81}"/>
              </a:ext>
            </a:extLst>
          </p:cNvPr>
          <p:cNvSpPr txBox="1"/>
          <p:nvPr/>
        </p:nvSpPr>
        <p:spPr>
          <a:xfrm>
            <a:off x="4841151" y="1561656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MBOX_OP_QNOTIFY_ADD_RESP message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351A39-BA6F-4A43-9F19-0115723A5464}"/>
              </a:ext>
            </a:extLst>
          </p:cNvPr>
          <p:cNvCxnSpPr/>
          <p:nvPr/>
        </p:nvCxnSpPr>
        <p:spPr>
          <a:xfrm flipH="1">
            <a:off x="4501936" y="1813600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1E82BD-F90C-4967-945D-632958082A48}"/>
              </a:ext>
            </a:extLst>
          </p:cNvPr>
          <p:cNvCxnSpPr>
            <a:cxnSpLocks/>
          </p:cNvCxnSpPr>
          <p:nvPr/>
        </p:nvCxnSpPr>
        <p:spPr>
          <a:xfrm>
            <a:off x="4536000" y="2265847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B12A81-CABB-4B9C-8C1A-EA54DDA42E58}"/>
              </a:ext>
            </a:extLst>
          </p:cNvPr>
          <p:cNvSpPr txBox="1"/>
          <p:nvPr/>
        </p:nvSpPr>
        <p:spPr>
          <a:xfrm>
            <a:off x="4873208" y="2019626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MBOX_OP_QCTXT_WR message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387F92-2965-4D5E-865B-2A6956697B72}"/>
              </a:ext>
            </a:extLst>
          </p:cNvPr>
          <p:cNvSpPr txBox="1"/>
          <p:nvPr/>
        </p:nvSpPr>
        <p:spPr>
          <a:xfrm>
            <a:off x="4841151" y="2358169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MBOX_OP_QCTXT_WR_RESP message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BD3CC9-4A94-4226-B569-BFC56A9F78B1}"/>
              </a:ext>
            </a:extLst>
          </p:cNvPr>
          <p:cNvCxnSpPr/>
          <p:nvPr/>
        </p:nvCxnSpPr>
        <p:spPr>
          <a:xfrm flipH="1">
            <a:off x="4562998" y="2612183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4C1F26-7BB5-4C97-80C1-D471EF1BB37D}"/>
              </a:ext>
            </a:extLst>
          </p:cNvPr>
          <p:cNvCxnSpPr>
            <a:cxnSpLocks/>
          </p:cNvCxnSpPr>
          <p:nvPr/>
        </p:nvCxnSpPr>
        <p:spPr>
          <a:xfrm>
            <a:off x="4525744" y="3062505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6BA2A4-BD91-40DE-B151-6DBE44FD4773}"/>
              </a:ext>
            </a:extLst>
          </p:cNvPr>
          <p:cNvSpPr txBox="1"/>
          <p:nvPr/>
        </p:nvSpPr>
        <p:spPr>
          <a:xfrm>
            <a:off x="4862952" y="2816284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MBOX_OP_QCTXT_CLR 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3090AB-0C50-46F6-9A3A-4B4FF38B0F7D}"/>
              </a:ext>
            </a:extLst>
          </p:cNvPr>
          <p:cNvSpPr txBox="1"/>
          <p:nvPr/>
        </p:nvSpPr>
        <p:spPr>
          <a:xfrm>
            <a:off x="4830895" y="3154827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MBOX_OP_FMAP_CTXT_CLR_RESP message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EA9AB7-8EE4-42E7-B7FF-FA6172E81D23}"/>
              </a:ext>
            </a:extLst>
          </p:cNvPr>
          <p:cNvCxnSpPr/>
          <p:nvPr/>
        </p:nvCxnSpPr>
        <p:spPr>
          <a:xfrm flipH="1">
            <a:off x="4491680" y="3406771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27BA44-3EF0-4D3D-92B6-8B287294EFC3}"/>
              </a:ext>
            </a:extLst>
          </p:cNvPr>
          <p:cNvCxnSpPr/>
          <p:nvPr/>
        </p:nvCxnSpPr>
        <p:spPr>
          <a:xfrm>
            <a:off x="1480401" y="2265847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9B9E51-7407-4DE8-8470-B536B8716054}"/>
              </a:ext>
            </a:extLst>
          </p:cNvPr>
          <p:cNvSpPr txBox="1"/>
          <p:nvPr/>
        </p:nvSpPr>
        <p:spPr>
          <a:xfrm>
            <a:off x="2014658" y="2033073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the queue</a:t>
            </a: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D69978F9-1319-4CC9-BEAB-93CA6F270AD1}"/>
              </a:ext>
            </a:extLst>
          </p:cNvPr>
          <p:cNvSpPr/>
          <p:nvPr/>
        </p:nvSpPr>
        <p:spPr>
          <a:xfrm>
            <a:off x="8117353" y="2236867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20494B-C397-490A-8CFE-E9591CB00D1C}"/>
              </a:ext>
            </a:extLst>
          </p:cNvPr>
          <p:cNvSpPr txBox="1"/>
          <p:nvPr/>
        </p:nvSpPr>
        <p:spPr>
          <a:xfrm>
            <a:off x="8319834" y="2214265"/>
            <a:ext cx="11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Program the context in HW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0A74FB-72AC-4236-A7F9-5F21AC1F183C}"/>
              </a:ext>
            </a:extLst>
          </p:cNvPr>
          <p:cNvCxnSpPr/>
          <p:nvPr/>
        </p:nvCxnSpPr>
        <p:spPr>
          <a:xfrm>
            <a:off x="1510562" y="3076860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2901F-533E-4993-BA58-38E904C3B75C}"/>
              </a:ext>
            </a:extLst>
          </p:cNvPr>
          <p:cNvSpPr txBox="1"/>
          <p:nvPr/>
        </p:nvSpPr>
        <p:spPr>
          <a:xfrm>
            <a:off x="2044819" y="2844086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Stop the queue</a:t>
            </a: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8CFD51D2-1BAF-4650-A5EA-C82015C35D33}"/>
              </a:ext>
            </a:extLst>
          </p:cNvPr>
          <p:cNvSpPr/>
          <p:nvPr/>
        </p:nvSpPr>
        <p:spPr>
          <a:xfrm>
            <a:off x="8103957" y="3081044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8B04B-A710-43BC-B466-C67336DE6544}"/>
              </a:ext>
            </a:extLst>
          </p:cNvPr>
          <p:cNvSpPr txBox="1"/>
          <p:nvPr/>
        </p:nvSpPr>
        <p:spPr>
          <a:xfrm>
            <a:off x="8306438" y="3058442"/>
            <a:ext cx="11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Clear the context in HW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A2B20C-D50C-40AE-AA80-5BF9FB05A2DA}"/>
              </a:ext>
            </a:extLst>
          </p:cNvPr>
          <p:cNvCxnSpPr/>
          <p:nvPr/>
        </p:nvCxnSpPr>
        <p:spPr>
          <a:xfrm>
            <a:off x="1439578" y="5411310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047495-0DB3-46D6-93BD-BA04410ADCD3}"/>
              </a:ext>
            </a:extLst>
          </p:cNvPr>
          <p:cNvSpPr txBox="1"/>
          <p:nvPr/>
        </p:nvSpPr>
        <p:spPr>
          <a:xfrm>
            <a:off x="1973835" y="5178536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Delete queue to VF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64992-2BA5-47A7-B066-F66FE13AC1E8}"/>
              </a:ext>
            </a:extLst>
          </p:cNvPr>
          <p:cNvCxnSpPr>
            <a:cxnSpLocks/>
          </p:cNvCxnSpPr>
          <p:nvPr/>
        </p:nvCxnSpPr>
        <p:spPr>
          <a:xfrm>
            <a:off x="4503943" y="5411310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8242DDD-194B-4EBD-976C-E9B179E63EC5}"/>
              </a:ext>
            </a:extLst>
          </p:cNvPr>
          <p:cNvSpPr txBox="1"/>
          <p:nvPr/>
        </p:nvSpPr>
        <p:spPr>
          <a:xfrm>
            <a:off x="4841151" y="5165089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MBOX_OP_QNOTIFY_DEL message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86336B-F799-4BEE-85A5-44BB9A1F4EC8}"/>
              </a:ext>
            </a:extLst>
          </p:cNvPr>
          <p:cNvSpPr txBox="1"/>
          <p:nvPr/>
        </p:nvSpPr>
        <p:spPr>
          <a:xfrm>
            <a:off x="4809094" y="5503632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MBOX_OP_QNOTIFY_QNOTIFY_DEL_RESP message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4A007AF-CDAC-49E1-A2F5-7B5B35ADD8D5}"/>
              </a:ext>
            </a:extLst>
          </p:cNvPr>
          <p:cNvCxnSpPr/>
          <p:nvPr/>
        </p:nvCxnSpPr>
        <p:spPr>
          <a:xfrm flipH="1">
            <a:off x="4469879" y="5755576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63036B-15D6-48AB-B9BB-B4D10C46C1D1}"/>
              </a:ext>
            </a:extLst>
          </p:cNvPr>
          <p:cNvCxnSpPr/>
          <p:nvPr/>
        </p:nvCxnSpPr>
        <p:spPr>
          <a:xfrm>
            <a:off x="1420011" y="4100349"/>
            <a:ext cx="297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6C896E4-46C1-48CA-B3AB-AA5F1BC53D90}"/>
              </a:ext>
            </a:extLst>
          </p:cNvPr>
          <p:cNvSpPr txBox="1"/>
          <p:nvPr/>
        </p:nvSpPr>
        <p:spPr>
          <a:xfrm>
            <a:off x="1954268" y="3867575"/>
            <a:ext cx="144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Get queue info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67EFBC-2A80-4BA2-9DAD-2D862A88AF11}"/>
              </a:ext>
            </a:extLst>
          </p:cNvPr>
          <p:cNvCxnSpPr>
            <a:cxnSpLocks/>
          </p:cNvCxnSpPr>
          <p:nvPr/>
        </p:nvCxnSpPr>
        <p:spPr>
          <a:xfrm>
            <a:off x="4484376" y="4100349"/>
            <a:ext cx="357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440107A-57AF-4639-A35A-B287FEBF9C40}"/>
              </a:ext>
            </a:extLst>
          </p:cNvPr>
          <p:cNvSpPr txBox="1"/>
          <p:nvPr/>
        </p:nvSpPr>
        <p:spPr>
          <a:xfrm>
            <a:off x="4821584" y="3854128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MBOX_OP_QCTXT_RD message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009844-3052-4563-9999-77409CB6777B}"/>
              </a:ext>
            </a:extLst>
          </p:cNvPr>
          <p:cNvSpPr txBox="1"/>
          <p:nvPr/>
        </p:nvSpPr>
        <p:spPr>
          <a:xfrm>
            <a:off x="4789527" y="4192671"/>
            <a:ext cx="328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Send MBOX_OP_QCTXT_RD_RESP message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486352-9D85-4D3F-BA86-EABB3BB4CF16}"/>
              </a:ext>
            </a:extLst>
          </p:cNvPr>
          <p:cNvCxnSpPr/>
          <p:nvPr/>
        </p:nvCxnSpPr>
        <p:spPr>
          <a:xfrm flipH="1">
            <a:off x="4450312" y="4444615"/>
            <a:ext cx="35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Curved Left 79">
            <a:extLst>
              <a:ext uri="{FF2B5EF4-FFF2-40B4-BE49-F238E27FC236}">
                <a16:creationId xmlns:a16="http://schemas.microsoft.com/office/drawing/2014/main" id="{A9382428-C5F3-4FE7-A09C-DD6BA6E559FC}"/>
              </a:ext>
            </a:extLst>
          </p:cNvPr>
          <p:cNvSpPr/>
          <p:nvPr/>
        </p:nvSpPr>
        <p:spPr>
          <a:xfrm>
            <a:off x="8113598" y="4106783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FF16B-1031-407E-BBF3-627E04A8E1D1}"/>
              </a:ext>
            </a:extLst>
          </p:cNvPr>
          <p:cNvSpPr txBox="1"/>
          <p:nvPr/>
        </p:nvSpPr>
        <p:spPr>
          <a:xfrm>
            <a:off x="8316079" y="4084181"/>
            <a:ext cx="114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read the context from HW</a:t>
            </a:r>
          </a:p>
        </p:txBody>
      </p:sp>
    </p:spTree>
    <p:extLst>
      <p:ext uri="{BB962C8B-B14F-4D97-AF65-F5344CB8AC3E}">
        <p14:creationId xmlns:p14="http://schemas.microsoft.com/office/powerpoint/2010/main" val="319038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BEAC5C-D100-418E-AC63-23ED6EB46129}"/>
              </a:ext>
            </a:extLst>
          </p:cNvPr>
          <p:cNvSpPr/>
          <p:nvPr/>
        </p:nvSpPr>
        <p:spPr>
          <a:xfrm>
            <a:off x="2781497" y="711723"/>
            <a:ext cx="3741853" cy="568907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41625-453B-403B-A071-635CFFDEEB10}"/>
              </a:ext>
            </a:extLst>
          </p:cNvPr>
          <p:cNvSpPr/>
          <p:nvPr/>
        </p:nvSpPr>
        <p:spPr>
          <a:xfrm>
            <a:off x="7612377" y="743232"/>
            <a:ext cx="3153035" cy="5689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E5584-6417-425B-9AF2-A14D2A5C3814}"/>
              </a:ext>
            </a:extLst>
          </p:cNvPr>
          <p:cNvSpPr txBox="1"/>
          <p:nvPr/>
        </p:nvSpPr>
        <p:spPr>
          <a:xfrm>
            <a:off x="1894985" y="38972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083BD-6FCF-4634-ABBA-1FCE4BDBF9F5}"/>
              </a:ext>
            </a:extLst>
          </p:cNvPr>
          <p:cNvSpPr txBox="1"/>
          <p:nvPr/>
        </p:nvSpPr>
        <p:spPr>
          <a:xfrm>
            <a:off x="8203073" y="753444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EA79B-E0C2-4181-8E23-C37CAE6FEA2E}"/>
              </a:ext>
            </a:extLst>
          </p:cNvPr>
          <p:cNvSpPr txBox="1"/>
          <p:nvPr/>
        </p:nvSpPr>
        <p:spPr>
          <a:xfrm>
            <a:off x="6250202" y="418415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7C7AE-63BE-4FF0-BE30-0C10C5ECAC95}"/>
              </a:ext>
            </a:extLst>
          </p:cNvPr>
          <p:cNvSpPr txBox="1"/>
          <p:nvPr/>
        </p:nvSpPr>
        <p:spPr>
          <a:xfrm>
            <a:off x="2714529" y="711723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C049A-5AED-4BF6-9FEC-13F67C453C89}"/>
              </a:ext>
            </a:extLst>
          </p:cNvPr>
          <p:cNvSpPr txBox="1"/>
          <p:nvPr/>
        </p:nvSpPr>
        <p:spPr>
          <a:xfrm>
            <a:off x="4034674" y="716436"/>
            <a:ext cx="152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2E958-D2B2-41D7-B093-ACAA80C76211}"/>
              </a:ext>
            </a:extLst>
          </p:cNvPr>
          <p:cNvCxnSpPr>
            <a:cxnSpLocks/>
          </p:cNvCxnSpPr>
          <p:nvPr/>
        </p:nvCxnSpPr>
        <p:spPr>
          <a:xfrm flipH="1">
            <a:off x="3459836" y="1081055"/>
            <a:ext cx="18657" cy="5146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4DAB6-D17C-4CE4-A3D4-6EFE06E939FB}"/>
              </a:ext>
            </a:extLst>
          </p:cNvPr>
          <p:cNvCxnSpPr>
            <a:cxnSpLocks/>
          </p:cNvCxnSpPr>
          <p:nvPr/>
        </p:nvCxnSpPr>
        <p:spPr>
          <a:xfrm flipH="1">
            <a:off x="4762306" y="1081055"/>
            <a:ext cx="18657" cy="521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5F3239-210E-457C-BF1F-49A83CC292A0}"/>
              </a:ext>
            </a:extLst>
          </p:cNvPr>
          <p:cNvCxnSpPr/>
          <p:nvPr/>
        </p:nvCxnSpPr>
        <p:spPr>
          <a:xfrm>
            <a:off x="8956678" y="1122776"/>
            <a:ext cx="0" cy="490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5E1F8-4D1B-481F-A299-B313EAB7F7A6}"/>
              </a:ext>
            </a:extLst>
          </p:cNvPr>
          <p:cNvCxnSpPr/>
          <p:nvPr/>
        </p:nvCxnSpPr>
        <p:spPr>
          <a:xfrm>
            <a:off x="3476726" y="1329760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0FBFED-C7DB-440B-B43E-E9B0AD4E3D25}"/>
              </a:ext>
            </a:extLst>
          </p:cNvPr>
          <p:cNvSpPr txBox="1"/>
          <p:nvPr/>
        </p:nvSpPr>
        <p:spPr>
          <a:xfrm>
            <a:off x="3663232" y="1093341"/>
            <a:ext cx="801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Add Queue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EB2709-C568-4B36-9844-86537D42605B}"/>
              </a:ext>
            </a:extLst>
          </p:cNvPr>
          <p:cNvCxnSpPr/>
          <p:nvPr/>
        </p:nvCxnSpPr>
        <p:spPr>
          <a:xfrm>
            <a:off x="3494400" y="1936176"/>
            <a:ext cx="130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7DF4A-7421-4EDD-8508-EFE328225EF8}"/>
              </a:ext>
            </a:extLst>
          </p:cNvPr>
          <p:cNvSpPr txBox="1"/>
          <p:nvPr/>
        </p:nvSpPr>
        <p:spPr>
          <a:xfrm>
            <a:off x="3587883" y="1720393"/>
            <a:ext cx="109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Start  Queue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1163A-CA86-4CE0-A5E8-5021220EBE83}"/>
              </a:ext>
            </a:extLst>
          </p:cNvPr>
          <p:cNvSpPr txBox="1"/>
          <p:nvPr/>
        </p:nvSpPr>
        <p:spPr>
          <a:xfrm>
            <a:off x="5048056" y="1891100"/>
            <a:ext cx="120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Allocate Queue Resources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B071A-EB95-4857-98BD-A170AD06EE72}"/>
              </a:ext>
            </a:extLst>
          </p:cNvPr>
          <p:cNvSpPr txBox="1"/>
          <p:nvPr/>
        </p:nvSpPr>
        <p:spPr>
          <a:xfrm>
            <a:off x="5057043" y="1260262"/>
            <a:ext cx="105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Allocate the character device</a:t>
            </a:r>
          </a:p>
        </p:txBody>
      </p:sp>
      <p:sp>
        <p:nvSpPr>
          <p:cNvPr id="83" name="Arrow: Curved Left 82">
            <a:extLst>
              <a:ext uri="{FF2B5EF4-FFF2-40B4-BE49-F238E27FC236}">
                <a16:creationId xmlns:a16="http://schemas.microsoft.com/office/drawing/2014/main" id="{202FB7C5-FAA5-4FB1-9C6D-E7E1BFECD995}"/>
              </a:ext>
            </a:extLst>
          </p:cNvPr>
          <p:cNvSpPr/>
          <p:nvPr/>
        </p:nvSpPr>
        <p:spPr>
          <a:xfrm>
            <a:off x="4796762" y="1339019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urved Left 83">
            <a:extLst>
              <a:ext uri="{FF2B5EF4-FFF2-40B4-BE49-F238E27FC236}">
                <a16:creationId xmlns:a16="http://schemas.microsoft.com/office/drawing/2014/main" id="{E24C4824-425A-4D34-91E5-E6FD4FE783F0}"/>
              </a:ext>
            </a:extLst>
          </p:cNvPr>
          <p:cNvSpPr/>
          <p:nvPr/>
        </p:nvSpPr>
        <p:spPr>
          <a:xfrm>
            <a:off x="4787467" y="1924768"/>
            <a:ext cx="235279" cy="4050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52DBB8-D13E-4917-8918-709F618E32EA}"/>
              </a:ext>
            </a:extLst>
          </p:cNvPr>
          <p:cNvSpPr txBox="1"/>
          <p:nvPr/>
        </p:nvSpPr>
        <p:spPr>
          <a:xfrm>
            <a:off x="5086968" y="2321883"/>
            <a:ext cx="163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Make sure </a:t>
            </a:r>
            <a:r>
              <a:rPr lang="en-US" sz="1000" b="1" err="1">
                <a:solidFill>
                  <a:srgbClr val="FFC000"/>
                </a:solidFill>
              </a:rPr>
              <a:t>O_msg_status</a:t>
            </a:r>
            <a:r>
              <a:rPr lang="en-US" sz="1000" b="1">
                <a:solidFill>
                  <a:srgbClr val="FFC000"/>
                </a:solidFill>
              </a:rPr>
              <a:t> cleared</a:t>
            </a:r>
          </a:p>
        </p:txBody>
      </p: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555F1B83-338B-4C6B-9A98-6D2B7214942F}"/>
              </a:ext>
            </a:extLst>
          </p:cNvPr>
          <p:cNvSpPr/>
          <p:nvPr/>
        </p:nvSpPr>
        <p:spPr>
          <a:xfrm>
            <a:off x="4801608" y="2332906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0B9FE3-04F2-4343-BC3C-843EE16D9FB2}"/>
              </a:ext>
            </a:extLst>
          </p:cNvPr>
          <p:cNvSpPr txBox="1"/>
          <p:nvPr/>
        </p:nvSpPr>
        <p:spPr>
          <a:xfrm>
            <a:off x="5064247" y="2737998"/>
            <a:ext cx="15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Prepare the queue context and write to </a:t>
            </a:r>
            <a:r>
              <a:rPr lang="en-US" sz="1000" b="1" err="1">
                <a:solidFill>
                  <a:srgbClr val="FFC000"/>
                </a:solidFill>
              </a:rPr>
              <a:t>out_mailbox</a:t>
            </a:r>
            <a:endParaRPr lang="en-US" sz="1000" b="1">
              <a:solidFill>
                <a:srgbClr val="FFC000"/>
              </a:solidFill>
            </a:endParaRPr>
          </a:p>
        </p:txBody>
      </p:sp>
      <p:sp>
        <p:nvSpPr>
          <p:cNvPr id="81" name="Arrow: Curved Left 80">
            <a:extLst>
              <a:ext uri="{FF2B5EF4-FFF2-40B4-BE49-F238E27FC236}">
                <a16:creationId xmlns:a16="http://schemas.microsoft.com/office/drawing/2014/main" id="{8BD6D2C9-3413-4469-AE91-0640D40ECB4A}"/>
              </a:ext>
            </a:extLst>
          </p:cNvPr>
          <p:cNvSpPr/>
          <p:nvPr/>
        </p:nvSpPr>
        <p:spPr>
          <a:xfrm>
            <a:off x="4801608" y="2742361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60C923-CDD9-4239-882D-CB2D404EDADC}"/>
              </a:ext>
            </a:extLst>
          </p:cNvPr>
          <p:cNvSpPr txBox="1"/>
          <p:nvPr/>
        </p:nvSpPr>
        <p:spPr>
          <a:xfrm>
            <a:off x="5086968" y="3774086"/>
            <a:ext cx="163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Wait for i_msg_status update</a:t>
            </a:r>
          </a:p>
        </p:txBody>
      </p:sp>
      <p:sp>
        <p:nvSpPr>
          <p:cNvPr id="87" name="Arrow: Curved Left 86">
            <a:extLst>
              <a:ext uri="{FF2B5EF4-FFF2-40B4-BE49-F238E27FC236}">
                <a16:creationId xmlns:a16="http://schemas.microsoft.com/office/drawing/2014/main" id="{29C2FF9C-8F92-4DE9-B4DD-0FA88FCB94F1}"/>
              </a:ext>
            </a:extLst>
          </p:cNvPr>
          <p:cNvSpPr/>
          <p:nvPr/>
        </p:nvSpPr>
        <p:spPr>
          <a:xfrm>
            <a:off x="4801608" y="3785109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5278A3-D786-45F9-9279-13BBA5A3A26A}"/>
              </a:ext>
            </a:extLst>
          </p:cNvPr>
          <p:cNvCxnSpPr>
            <a:cxnSpLocks/>
          </p:cNvCxnSpPr>
          <p:nvPr/>
        </p:nvCxnSpPr>
        <p:spPr>
          <a:xfrm>
            <a:off x="4801608" y="3343963"/>
            <a:ext cx="414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6F2FCC-D17B-4AF9-9C68-DD3A91DA3CCB}"/>
              </a:ext>
            </a:extLst>
          </p:cNvPr>
          <p:cNvSpPr txBox="1"/>
          <p:nvPr/>
        </p:nvSpPr>
        <p:spPr>
          <a:xfrm>
            <a:off x="6125264" y="3124768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FFC000"/>
                </a:solidFill>
              </a:rPr>
              <a:t>Send the message to PF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00C13C-B1AF-4485-8EC0-7EB22780DCEB}"/>
              </a:ext>
            </a:extLst>
          </p:cNvPr>
          <p:cNvSpPr txBox="1"/>
          <p:nvPr/>
        </p:nvSpPr>
        <p:spPr>
          <a:xfrm>
            <a:off x="9255829" y="3328500"/>
            <a:ext cx="163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Read the </a:t>
            </a:r>
            <a:r>
              <a:rPr lang="en-US" sz="1000" b="1" err="1">
                <a:solidFill>
                  <a:srgbClr val="FFC000"/>
                </a:solidFill>
              </a:rPr>
              <a:t>in_mailbox</a:t>
            </a:r>
            <a:r>
              <a:rPr lang="en-US" sz="1000" b="1">
                <a:solidFill>
                  <a:srgbClr val="FFC000"/>
                </a:solidFill>
              </a:rPr>
              <a:t> for incoming message</a:t>
            </a:r>
          </a:p>
        </p:txBody>
      </p:sp>
      <p:sp>
        <p:nvSpPr>
          <p:cNvPr id="91" name="Arrow: Curved Left 90">
            <a:extLst>
              <a:ext uri="{FF2B5EF4-FFF2-40B4-BE49-F238E27FC236}">
                <a16:creationId xmlns:a16="http://schemas.microsoft.com/office/drawing/2014/main" id="{461CB284-7FBF-4E8A-BF82-77F29DD4B30D}"/>
              </a:ext>
            </a:extLst>
          </p:cNvPr>
          <p:cNvSpPr/>
          <p:nvPr/>
        </p:nvSpPr>
        <p:spPr>
          <a:xfrm>
            <a:off x="8970469" y="3339523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F69BAE-7600-4FCF-9FB2-773F934A737C}"/>
              </a:ext>
            </a:extLst>
          </p:cNvPr>
          <p:cNvSpPr txBox="1"/>
          <p:nvPr/>
        </p:nvSpPr>
        <p:spPr>
          <a:xfrm>
            <a:off x="9255829" y="3723742"/>
            <a:ext cx="163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Process the msg and perform the context programming</a:t>
            </a:r>
          </a:p>
        </p:txBody>
      </p:sp>
      <p:sp>
        <p:nvSpPr>
          <p:cNvPr id="93" name="Arrow: Curved Left 92">
            <a:extLst>
              <a:ext uri="{FF2B5EF4-FFF2-40B4-BE49-F238E27FC236}">
                <a16:creationId xmlns:a16="http://schemas.microsoft.com/office/drawing/2014/main" id="{5D1C7576-BC46-4F65-92DB-80205AD84D38}"/>
              </a:ext>
            </a:extLst>
          </p:cNvPr>
          <p:cNvSpPr/>
          <p:nvPr/>
        </p:nvSpPr>
        <p:spPr>
          <a:xfrm>
            <a:off x="8970469" y="3734765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3F4E0-800C-40AE-8588-6CFE12906C15}"/>
              </a:ext>
            </a:extLst>
          </p:cNvPr>
          <p:cNvCxnSpPr/>
          <p:nvPr/>
        </p:nvCxnSpPr>
        <p:spPr>
          <a:xfrm flipH="1">
            <a:off x="4762306" y="4411744"/>
            <a:ext cx="418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2858205-4211-4904-88CE-E9FFD59913AB}"/>
              </a:ext>
            </a:extLst>
          </p:cNvPr>
          <p:cNvSpPr txBox="1"/>
          <p:nvPr/>
        </p:nvSpPr>
        <p:spPr>
          <a:xfrm>
            <a:off x="6135595" y="4206588"/>
            <a:ext cx="1517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FFC000"/>
                </a:solidFill>
              </a:rPr>
              <a:t>Send the message to VF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8849FB-AFF5-46D8-B2E9-3FE52E4F98B3}"/>
              </a:ext>
            </a:extLst>
          </p:cNvPr>
          <p:cNvSpPr txBox="1"/>
          <p:nvPr/>
        </p:nvSpPr>
        <p:spPr>
          <a:xfrm>
            <a:off x="5080663" y="4518109"/>
            <a:ext cx="163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FFC000"/>
                </a:solidFill>
              </a:rPr>
              <a:t>Process the msg</a:t>
            </a:r>
          </a:p>
        </p:txBody>
      </p:sp>
      <p:sp>
        <p:nvSpPr>
          <p:cNvPr id="96" name="Arrow: Curved Left 95">
            <a:extLst>
              <a:ext uri="{FF2B5EF4-FFF2-40B4-BE49-F238E27FC236}">
                <a16:creationId xmlns:a16="http://schemas.microsoft.com/office/drawing/2014/main" id="{308A323C-435B-4D59-A910-BF157726F679}"/>
              </a:ext>
            </a:extLst>
          </p:cNvPr>
          <p:cNvSpPr/>
          <p:nvPr/>
        </p:nvSpPr>
        <p:spPr>
          <a:xfrm>
            <a:off x="4795303" y="4529132"/>
            <a:ext cx="235279" cy="40509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1075E-7D36-4011-8F82-9E48FD747AFB}"/>
              </a:ext>
            </a:extLst>
          </p:cNvPr>
          <p:cNvCxnSpPr/>
          <p:nvPr/>
        </p:nvCxnSpPr>
        <p:spPr>
          <a:xfrm flipH="1">
            <a:off x="3492283" y="5017710"/>
            <a:ext cx="127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136B873-9331-49AF-ABA6-6A9FFFCD4D56}"/>
              </a:ext>
            </a:extLst>
          </p:cNvPr>
          <p:cNvSpPr txBox="1"/>
          <p:nvPr/>
        </p:nvSpPr>
        <p:spPr>
          <a:xfrm>
            <a:off x="3706344" y="4765102"/>
            <a:ext cx="1639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302708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4ED5C9B-FC3F-4675-A9DD-5132CA8C8C2B}"/>
              </a:ext>
            </a:extLst>
          </p:cNvPr>
          <p:cNvGrpSpPr/>
          <p:nvPr/>
        </p:nvGrpSpPr>
        <p:grpSpPr>
          <a:xfrm>
            <a:off x="213022" y="0"/>
            <a:ext cx="11765956" cy="8693719"/>
            <a:chOff x="262646" y="177521"/>
            <a:chExt cx="11929354" cy="87330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ABA4ACB-C15A-4E02-AAA9-E69209227230}"/>
                </a:ext>
              </a:extLst>
            </p:cNvPr>
            <p:cNvGrpSpPr/>
            <p:nvPr/>
          </p:nvGrpSpPr>
          <p:grpSpPr>
            <a:xfrm>
              <a:off x="262646" y="177521"/>
              <a:ext cx="11929354" cy="8733014"/>
              <a:chOff x="765927" y="155510"/>
              <a:chExt cx="10675434" cy="7412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BEAC5C-D100-418E-AC63-23ED6EB46129}"/>
                  </a:ext>
                </a:extLst>
              </p:cNvPr>
              <p:cNvSpPr/>
              <p:nvPr/>
            </p:nvSpPr>
            <p:spPr>
              <a:xfrm>
                <a:off x="3252244" y="648865"/>
                <a:ext cx="2536170" cy="691925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441625-453B-403B-A071-635CFFDEEB10}"/>
                  </a:ext>
                </a:extLst>
              </p:cNvPr>
              <p:cNvSpPr/>
              <p:nvPr/>
            </p:nvSpPr>
            <p:spPr>
              <a:xfrm>
                <a:off x="6929887" y="648864"/>
                <a:ext cx="2536170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E5584-6417-425B-9AF2-A14D2A5C3814}"/>
                  </a:ext>
                </a:extLst>
              </p:cNvPr>
              <p:cNvSpPr txBox="1"/>
              <p:nvPr/>
            </p:nvSpPr>
            <p:spPr>
              <a:xfrm>
                <a:off x="4105649" y="155510"/>
                <a:ext cx="801278" cy="49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/>
                  <a:t>VF Driver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458CB1-467D-4418-8F53-81BC09688988}"/>
                  </a:ext>
                </a:extLst>
              </p:cNvPr>
              <p:cNvSpPr/>
              <p:nvPr/>
            </p:nvSpPr>
            <p:spPr>
              <a:xfrm>
                <a:off x="885450" y="648863"/>
                <a:ext cx="1288884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0DF86F-78F2-40C3-B55C-970EA0DBF286}"/>
                  </a:ext>
                </a:extLst>
              </p:cNvPr>
              <p:cNvSpPr txBox="1"/>
              <p:nvPr/>
            </p:nvSpPr>
            <p:spPr>
              <a:xfrm>
                <a:off x="765927" y="336025"/>
                <a:ext cx="1527928" cy="28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/>
                  <a:t>Application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5850564-7C55-4364-A24E-F4B78C38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1121786"/>
                <a:ext cx="2993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9AF13E-E170-4051-B1AB-00BD22CE8699}"/>
                  </a:ext>
                </a:extLst>
              </p:cNvPr>
              <p:cNvSpPr txBox="1"/>
              <p:nvPr/>
            </p:nvSpPr>
            <p:spPr>
              <a:xfrm>
                <a:off x="2023047" y="948012"/>
                <a:ext cx="1435114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err="1"/>
                  <a:t>Vf_driver_init</a:t>
                </a:r>
                <a:r>
                  <a:rPr lang="en-US" sz="1100" b="1"/>
                  <a:t>()</a:t>
                </a:r>
              </a:p>
              <a:p>
                <a:pPr algn="ctr"/>
                <a:r>
                  <a:rPr lang="en-US" sz="1100" b="1"/>
                  <a:t>probe callback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4018B47-43E9-4B80-BC12-60454D562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306" y="1121786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00F817-B381-417C-AB73-940F9B030D66}"/>
                  </a:ext>
                </a:extLst>
              </p:cNvPr>
              <p:cNvSpPr txBox="1"/>
              <p:nvPr/>
            </p:nvSpPr>
            <p:spPr>
              <a:xfrm>
                <a:off x="4798482" y="1280746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MBOX_OP_HELLO_RESP message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853443C-876D-44DB-A15D-A8B502D24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508" y="1478327"/>
                <a:ext cx="35568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B609C6-227E-4245-978A-8C4228D25233}"/>
                  </a:ext>
                </a:extLst>
              </p:cNvPr>
              <p:cNvSpPr txBox="1"/>
              <p:nvPr/>
            </p:nvSpPr>
            <p:spPr>
              <a:xfrm>
                <a:off x="4820515" y="949803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MBOX_OP_HELLO message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19ED55-A170-4525-9545-54906CEFA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1760163"/>
                <a:ext cx="30022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64E9E67-2B6F-4DE0-B121-1851123AC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4129" y="1760163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FCBB92-678E-4030-A205-C2889BB2EF8B}"/>
                  </a:ext>
                </a:extLst>
              </p:cNvPr>
              <p:cNvSpPr txBox="1"/>
              <p:nvPr/>
            </p:nvSpPr>
            <p:spPr>
              <a:xfrm>
                <a:off x="4726108" y="15723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MBOX_OP_QREQ message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3C4BEC-0863-4594-AF08-FE6C98D8FAD3}"/>
                  </a:ext>
                </a:extLst>
              </p:cNvPr>
              <p:cNvSpPr txBox="1"/>
              <p:nvPr/>
            </p:nvSpPr>
            <p:spPr>
              <a:xfrm>
                <a:off x="4759101" y="189842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MBOX_OP_QREQ_RESP message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A9ED9ED-753D-4AB8-B04F-37945B2AF86D}"/>
                  </a:ext>
                </a:extLst>
              </p:cNvPr>
              <p:cNvCxnSpPr/>
              <p:nvPr/>
            </p:nvCxnSpPr>
            <p:spPr>
              <a:xfrm flipH="1">
                <a:off x="4490996" y="2095117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27D7E2E-1D64-4FCB-AD4A-8FC1D8DFE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722" y="2409289"/>
                <a:ext cx="2994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43B25F0-1966-4D29-8F11-7676F4FDC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306" y="242838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8682692-7E3D-4A64-82E0-7E63F2D641A7}"/>
                  </a:ext>
                </a:extLst>
              </p:cNvPr>
              <p:cNvSpPr txBox="1"/>
              <p:nvPr/>
            </p:nvSpPr>
            <p:spPr>
              <a:xfrm>
                <a:off x="4855166" y="223567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MBOX_OP_FMAP message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61CE06C-C2FF-42C9-ADC5-7321F2668DBE}"/>
                  </a:ext>
                </a:extLst>
              </p:cNvPr>
              <p:cNvSpPr txBox="1"/>
              <p:nvPr/>
            </p:nvSpPr>
            <p:spPr>
              <a:xfrm>
                <a:off x="4779196" y="254796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MBOX_OP_FMAP_RESP message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B783F8A-4B04-48E7-B110-FE00E9E57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7569" y="2745541"/>
                <a:ext cx="35881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A9A0E06-DD73-485E-B2C7-7B0F9D2C0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168" y="374975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BCE019-2144-476C-B979-8286B8A8B659}"/>
                  </a:ext>
                </a:extLst>
              </p:cNvPr>
              <p:cNvSpPr txBox="1"/>
              <p:nvPr/>
            </p:nvSpPr>
            <p:spPr>
              <a:xfrm>
                <a:off x="4851515" y="355704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MBOX_OP_CSR message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89BB0D7-F51B-42A6-80F3-8A9CB19ABB79}"/>
                  </a:ext>
                </a:extLst>
              </p:cNvPr>
              <p:cNvSpPr txBox="1"/>
              <p:nvPr/>
            </p:nvSpPr>
            <p:spPr>
              <a:xfrm>
                <a:off x="4765817" y="3849874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MBOX_OP_CSR_RESP message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592F16F-F4F6-4CEA-BAEF-F4B830181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5654" y="4037727"/>
                <a:ext cx="36024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DCE9079-EC66-481E-864D-4EEFFEB10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569" y="3126017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4ECA9DE-0CF0-425A-B511-3D40DBB51454}"/>
                  </a:ext>
                </a:extLst>
              </p:cNvPr>
              <p:cNvSpPr txBox="1"/>
              <p:nvPr/>
            </p:nvSpPr>
            <p:spPr>
              <a:xfrm>
                <a:off x="4797004" y="2943028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MBOX_OP_QNOTIFY_ADD message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82BD335-2BE2-4384-97A5-0AA2C0373A0B}"/>
                  </a:ext>
                </a:extLst>
              </p:cNvPr>
              <p:cNvSpPr txBox="1"/>
              <p:nvPr/>
            </p:nvSpPr>
            <p:spPr>
              <a:xfrm>
                <a:off x="4711306" y="323586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MBOX_OP_QNOTIFY_ADD_RESP message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6B9AD0F0-8C58-44B4-AEE6-F06082DBE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649" y="3423713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row: Curved Left 113">
                <a:extLst>
                  <a:ext uri="{FF2B5EF4-FFF2-40B4-BE49-F238E27FC236}">
                    <a16:creationId xmlns:a16="http://schemas.microsoft.com/office/drawing/2014/main" id="{386AE003-954D-44CF-8F46-097B9721B265}"/>
                  </a:ext>
                </a:extLst>
              </p:cNvPr>
              <p:cNvSpPr/>
              <p:nvPr/>
            </p:nvSpPr>
            <p:spPr>
              <a:xfrm>
                <a:off x="8054791" y="1719061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2F66FB2-2318-4413-9BD7-6B09C0E5493D}"/>
                  </a:ext>
                </a:extLst>
              </p:cNvPr>
              <p:cNvSpPr txBox="1"/>
              <p:nvPr/>
            </p:nvSpPr>
            <p:spPr>
              <a:xfrm>
                <a:off x="8446510" y="2328449"/>
                <a:ext cx="1149978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Program FMAP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8953943-8842-4969-84EC-38B4B67D0E14}"/>
                  </a:ext>
                </a:extLst>
              </p:cNvPr>
              <p:cNvSpPr txBox="1"/>
              <p:nvPr/>
            </p:nvSpPr>
            <p:spPr>
              <a:xfrm>
                <a:off x="8407716" y="3695985"/>
                <a:ext cx="1149978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Read CSR data from HW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781D62-5641-460C-93D9-E9AEEA094A4A}"/>
                  </a:ext>
                </a:extLst>
              </p:cNvPr>
              <p:cNvSpPr/>
              <p:nvPr/>
            </p:nvSpPr>
            <p:spPr>
              <a:xfrm>
                <a:off x="10188597" y="648864"/>
                <a:ext cx="1069491" cy="69192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859F13-0E84-42AA-BFE0-EC338254BEA3}"/>
                  </a:ext>
                </a:extLst>
              </p:cNvPr>
              <p:cNvSpPr txBox="1"/>
              <p:nvPr/>
            </p:nvSpPr>
            <p:spPr>
              <a:xfrm>
                <a:off x="9913433" y="339411"/>
                <a:ext cx="1527928" cy="28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/>
                  <a:t>QDMA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DA23C0-051C-4710-A142-21ECADF4F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3342" y="881057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5C7B24A-BF0C-4CB2-BBA2-545ED56AD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5977" y="1427247"/>
                <a:ext cx="26588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67EE2-3EA0-4BC1-9955-8277E8501AF8}"/>
                  </a:ext>
                </a:extLst>
              </p:cNvPr>
              <p:cNvSpPr txBox="1"/>
              <p:nvPr/>
            </p:nvSpPr>
            <p:spPr>
              <a:xfrm>
                <a:off x="9567861" y="1253683"/>
                <a:ext cx="801822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 b="1"/>
                </a:lvl1pPr>
              </a:lstStyle>
              <a:p>
                <a:r>
                  <a:rPr lang="en-US" sz="1100"/>
                  <a:t>Clear FMAP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DD02A-2BB4-4350-94F6-6E2FBF05219D}"/>
                  </a:ext>
                </a:extLst>
              </p:cNvPr>
              <p:cNvSpPr txBox="1"/>
              <p:nvPr/>
            </p:nvSpPr>
            <p:spPr>
              <a:xfrm>
                <a:off x="2042212" y="1584179"/>
                <a:ext cx="1583080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err="1"/>
                  <a:t>Configure_queues</a:t>
                </a:r>
                <a:r>
                  <a:rPr lang="en-US" sz="1100" b="1"/>
                  <a:t>()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45BC88-A1AD-456C-90F1-C160281D8B2C}"/>
                  </a:ext>
                </a:extLst>
              </p:cNvPr>
              <p:cNvSpPr txBox="1"/>
              <p:nvPr/>
            </p:nvSpPr>
            <p:spPr>
              <a:xfrm>
                <a:off x="8207087" y="1589226"/>
                <a:ext cx="1149978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Request queues from Resource Manager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6A014B-A334-4B89-9EAA-BDA48A9BF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025" y="2532137"/>
                <a:ext cx="26583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91E010-EAD5-4915-9E45-3FB4BB525EB6}"/>
                  </a:ext>
                </a:extLst>
              </p:cNvPr>
              <p:cNvSpPr txBox="1"/>
              <p:nvPr/>
            </p:nvSpPr>
            <p:spPr>
              <a:xfrm>
                <a:off x="1937293" y="2193536"/>
                <a:ext cx="1598486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/>
                  <a:t>Add first queue to VF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F57C349-E13F-4715-BB2E-40BF29EB1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5920" y="3914320"/>
                <a:ext cx="2627422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row: Curved Left 73">
                <a:extLst>
                  <a:ext uri="{FF2B5EF4-FFF2-40B4-BE49-F238E27FC236}">
                    <a16:creationId xmlns:a16="http://schemas.microsoft.com/office/drawing/2014/main" id="{9807EEC2-F194-44E2-B328-A70CC804803F}"/>
                  </a:ext>
                </a:extLst>
              </p:cNvPr>
              <p:cNvSpPr/>
              <p:nvPr/>
            </p:nvSpPr>
            <p:spPr>
              <a:xfrm>
                <a:off x="8070438" y="3098053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D0AB9E-7244-4CF9-AEE2-B01095073745}"/>
                  </a:ext>
                </a:extLst>
              </p:cNvPr>
              <p:cNvSpPr txBox="1"/>
              <p:nvPr/>
            </p:nvSpPr>
            <p:spPr>
              <a:xfrm>
                <a:off x="8324714" y="2987540"/>
                <a:ext cx="1438568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Increment active queue count and don’t allow CSR change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0080CA9-EB9A-4242-8C7F-45E6F4459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5161" y="4415662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67B3904-E1BC-4E46-841D-12E1D8DE7FE6}"/>
                  </a:ext>
                </a:extLst>
              </p:cNvPr>
              <p:cNvSpPr txBox="1"/>
              <p:nvPr/>
            </p:nvSpPr>
            <p:spPr>
              <a:xfrm>
                <a:off x="2117629" y="4219479"/>
                <a:ext cx="1598486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err="1"/>
                  <a:t>queue_start</a:t>
                </a:r>
                <a:r>
                  <a:rPr lang="en-US" sz="1100" b="1"/>
                  <a:t>()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810C00-BFC7-4F38-ACF3-C32BBDF38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7360" y="441566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C0978B-87C4-4767-8466-1AC5864ABEA8}"/>
                  </a:ext>
                </a:extLst>
              </p:cNvPr>
              <p:cNvSpPr txBox="1"/>
              <p:nvPr/>
            </p:nvSpPr>
            <p:spPr>
              <a:xfrm>
                <a:off x="4873804" y="4208414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MBOX_OP_QCTXT_WR message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AA65E2-22EC-4A3F-8C81-AD4F0878BC1C}"/>
                  </a:ext>
                </a:extLst>
              </p:cNvPr>
              <p:cNvSpPr txBox="1"/>
              <p:nvPr/>
            </p:nvSpPr>
            <p:spPr>
              <a:xfrm>
                <a:off x="4829356" y="45210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MBOX_OP_QCTXT_WR_RESP message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B61A60AB-2197-4C37-B489-31869599D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3168" y="4723086"/>
                <a:ext cx="361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177EB8-7881-4D59-9989-3FCBEB8EC4EA}"/>
                  </a:ext>
                </a:extLst>
              </p:cNvPr>
              <p:cNvSpPr txBox="1"/>
              <p:nvPr/>
            </p:nvSpPr>
            <p:spPr>
              <a:xfrm>
                <a:off x="8319833" y="4325170"/>
                <a:ext cx="2049851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Program the queue context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F8429B5-7BD1-4979-ACF6-DFCE842F0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025" y="4521012"/>
                <a:ext cx="26583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209DD66-D8E5-4120-AFAB-C89E63686819}"/>
                  </a:ext>
                </a:extLst>
              </p:cNvPr>
              <p:cNvSpPr txBox="1"/>
              <p:nvPr/>
            </p:nvSpPr>
            <p:spPr>
              <a:xfrm>
                <a:off x="2154507" y="4726577"/>
                <a:ext cx="1229410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err="1"/>
                  <a:t>queue_stop</a:t>
                </a:r>
                <a:r>
                  <a:rPr lang="en-US" sz="1100" b="1"/>
                  <a:t>()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B2563FB-45C8-455C-BC97-FE9143B17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766" y="4929999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E3899C6-0990-433A-B408-5A6B7784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288" y="507613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74DAC5D-82AF-4528-BEFB-D7E6ADB0853F}"/>
                  </a:ext>
                </a:extLst>
              </p:cNvPr>
              <p:cNvSpPr txBox="1"/>
              <p:nvPr/>
            </p:nvSpPr>
            <p:spPr>
              <a:xfrm>
                <a:off x="4862952" y="4888279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MBOX_OP_QCTXT_INV message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CD494A2-C292-4D09-9457-1B5AB1642A5E}"/>
                  </a:ext>
                </a:extLst>
              </p:cNvPr>
              <p:cNvSpPr txBox="1"/>
              <p:nvPr/>
            </p:nvSpPr>
            <p:spPr>
              <a:xfrm>
                <a:off x="4830895" y="517818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MBOX_OP_FMAP_CTXT_INV_RESP message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058583F-DED6-45CF-BFBF-928D6FC81BBD}"/>
                  </a:ext>
                </a:extLst>
              </p:cNvPr>
              <p:cNvCxnSpPr/>
              <p:nvPr/>
            </p:nvCxnSpPr>
            <p:spPr>
              <a:xfrm flipH="1">
                <a:off x="4491680" y="5381486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D6A065-69E9-4656-AF5E-FCA935BAE026}"/>
                  </a:ext>
                </a:extLst>
              </p:cNvPr>
              <p:cNvSpPr txBox="1"/>
              <p:nvPr/>
            </p:nvSpPr>
            <p:spPr>
              <a:xfrm>
                <a:off x="8345769" y="5061232"/>
                <a:ext cx="2049851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Invalidate the queue context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E477051-092A-41B7-8B3D-1083357A7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0961" y="5257074"/>
                <a:ext cx="26323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F52DC78-A27B-428F-B1F9-737084589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6683" y="893162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E31EFB5-9E1A-41A4-A0CD-1BB7F43DF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052" y="924712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50BF19F-BB0F-4F92-B93B-5C88CFE13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0963" y="943288"/>
                <a:ext cx="0" cy="6464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387D12B-13C6-454B-81A2-C54DE21A5B3E}"/>
                  </a:ext>
                </a:extLst>
              </p:cNvPr>
              <p:cNvSpPr txBox="1"/>
              <p:nvPr/>
            </p:nvSpPr>
            <p:spPr>
              <a:xfrm>
                <a:off x="2126246" y="5380845"/>
                <a:ext cx="1329337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err="1"/>
                  <a:t>queue_del</a:t>
                </a:r>
                <a:r>
                  <a:rPr lang="en-US" sz="1100" b="1"/>
                  <a:t>()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EE68570-7A57-4318-84AF-F68990502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613" y="5588238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7CD873A-25F7-4CD0-9929-89D3A7B65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777" y="5710339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C7F7FD2-8596-439B-93CB-BB3CAB03053C}"/>
                  </a:ext>
                </a:extLst>
              </p:cNvPr>
              <p:cNvSpPr txBox="1"/>
              <p:nvPr/>
            </p:nvSpPr>
            <p:spPr>
              <a:xfrm>
                <a:off x="4813212" y="551762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MBOX_OP_QNOTIFY_DEL message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D78BAFF-C6AD-40E4-8D96-F971EA8B6069}"/>
                  </a:ext>
                </a:extLst>
              </p:cNvPr>
              <p:cNvSpPr txBox="1"/>
              <p:nvPr/>
            </p:nvSpPr>
            <p:spPr>
              <a:xfrm>
                <a:off x="4727514" y="5820182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MBOX_OP_QNOTIFY_DEL_RESP message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DCCF483-4EDC-4164-B905-77D67FC1C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6857" y="6008035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Arrow: Curved Left 133">
                <a:extLst>
                  <a:ext uri="{FF2B5EF4-FFF2-40B4-BE49-F238E27FC236}">
                    <a16:creationId xmlns:a16="http://schemas.microsoft.com/office/drawing/2014/main" id="{C766D4D2-A54E-48A2-8E1D-E877DF6C3C89}"/>
                  </a:ext>
                </a:extLst>
              </p:cNvPr>
              <p:cNvSpPr/>
              <p:nvPr/>
            </p:nvSpPr>
            <p:spPr>
              <a:xfrm>
                <a:off x="8076918" y="5692097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617C375-6A83-4BD2-A6F0-E377B1CCC8B5}"/>
                  </a:ext>
                </a:extLst>
              </p:cNvPr>
              <p:cNvSpPr txBox="1"/>
              <p:nvPr/>
            </p:nvSpPr>
            <p:spPr>
              <a:xfrm>
                <a:off x="8226159" y="5475061"/>
                <a:ext cx="1674263" cy="50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Decrement active queue count and allow CSR change if active </a:t>
                </a:r>
                <a:r>
                  <a:rPr lang="en-US" sz="1100" b="1" err="1"/>
                  <a:t>qcount</a:t>
                </a:r>
                <a:r>
                  <a:rPr lang="en-US" sz="1100" b="1"/>
                  <a:t> is 0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4503724-480C-4501-8D22-5B579939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065" y="6299753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0E75EAB-37AA-4737-86A4-F4781A9E9717}"/>
                  </a:ext>
                </a:extLst>
              </p:cNvPr>
              <p:cNvSpPr txBox="1"/>
              <p:nvPr/>
            </p:nvSpPr>
            <p:spPr>
              <a:xfrm>
                <a:off x="4752044" y="611190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MBOX_OP_QREQ message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60B437C-9FC4-4A58-B95C-2AE26AB0F49F}"/>
                  </a:ext>
                </a:extLst>
              </p:cNvPr>
              <p:cNvSpPr txBox="1"/>
              <p:nvPr/>
            </p:nvSpPr>
            <p:spPr>
              <a:xfrm>
                <a:off x="4785037" y="6438010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MBOX_OP_QREQ_RESP message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21FC729-85B3-43E4-B7F4-0F7881EAFB2C}"/>
                  </a:ext>
                </a:extLst>
              </p:cNvPr>
              <p:cNvCxnSpPr/>
              <p:nvPr/>
            </p:nvCxnSpPr>
            <p:spPr>
              <a:xfrm flipH="1">
                <a:off x="4516932" y="6634707"/>
                <a:ext cx="35329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F54294B-9346-494B-9BF0-69DE8379FD9E}"/>
                  </a:ext>
                </a:extLst>
              </p:cNvPr>
              <p:cNvSpPr txBox="1"/>
              <p:nvPr/>
            </p:nvSpPr>
            <p:spPr>
              <a:xfrm>
                <a:off x="8194316" y="6156907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Release queues to Resource Manager</a:t>
                </a:r>
              </a:p>
            </p:txBody>
          </p:sp>
          <p:sp>
            <p:nvSpPr>
              <p:cNvPr id="145" name="Arrow: Curved Left 144">
                <a:extLst>
                  <a:ext uri="{FF2B5EF4-FFF2-40B4-BE49-F238E27FC236}">
                    <a16:creationId xmlns:a16="http://schemas.microsoft.com/office/drawing/2014/main" id="{2D910FAB-D5CC-4CDA-8DA8-A03E49A6BE66}"/>
                  </a:ext>
                </a:extLst>
              </p:cNvPr>
              <p:cNvSpPr/>
              <p:nvPr/>
            </p:nvSpPr>
            <p:spPr>
              <a:xfrm>
                <a:off x="8060151" y="6268129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4CAD49BA-0F1C-43A9-990C-BE158CD1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988" y="6579687"/>
                <a:ext cx="26523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FD3CE11-BFF6-4F98-AEB3-1CEB0447D532}"/>
                  </a:ext>
                </a:extLst>
              </p:cNvPr>
              <p:cNvSpPr txBox="1"/>
              <p:nvPr/>
            </p:nvSpPr>
            <p:spPr>
              <a:xfrm>
                <a:off x="9612246" y="6376418"/>
                <a:ext cx="801822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 b="1"/>
                </a:lvl1pPr>
              </a:lstStyle>
              <a:p>
                <a:r>
                  <a:rPr lang="en-US" sz="1100"/>
                  <a:t>Clear FMAP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F586613-5E23-4E87-A022-E3A5E54960F6}"/>
                  </a:ext>
                </a:extLst>
              </p:cNvPr>
              <p:cNvSpPr txBox="1"/>
              <p:nvPr/>
            </p:nvSpPr>
            <p:spPr>
              <a:xfrm>
                <a:off x="2185947" y="6607225"/>
                <a:ext cx="1329337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err="1"/>
                  <a:t>rmmod</a:t>
                </a:r>
                <a:r>
                  <a:rPr lang="en-US" sz="1100" b="1"/>
                  <a:t> of </a:t>
                </a:r>
                <a:r>
                  <a:rPr lang="en-US" sz="1100" b="1" err="1"/>
                  <a:t>vf</a:t>
                </a:r>
                <a:r>
                  <a:rPr lang="en-US" sz="1100" b="1"/>
                  <a:t> driver</a:t>
                </a:r>
              </a:p>
              <a:p>
                <a:r>
                  <a:rPr lang="en-US" sz="1100" b="1"/>
                  <a:t>remove callback</a:t>
                </a: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50069B08-38A9-478E-9B27-88F71D80C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823" y="6800954"/>
                <a:ext cx="29922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C096C3-6193-43AE-9660-34E6E23B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807" y="6923052"/>
                <a:ext cx="357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281CBAC-0BD2-48FA-97E6-BABA766398F4}"/>
                  </a:ext>
                </a:extLst>
              </p:cNvPr>
              <p:cNvSpPr txBox="1"/>
              <p:nvPr/>
            </p:nvSpPr>
            <p:spPr>
              <a:xfrm>
                <a:off x="4800242" y="6730335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MBOX_OP_BYE message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C522297-D63B-4401-AA54-E075695C272F}"/>
                  </a:ext>
                </a:extLst>
              </p:cNvPr>
              <p:cNvSpPr txBox="1"/>
              <p:nvPr/>
            </p:nvSpPr>
            <p:spPr>
              <a:xfrm>
                <a:off x="4714544" y="7032895"/>
                <a:ext cx="3288973" cy="22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Send MBOX_OP_BYE_RESP message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B86157CF-E1C3-4D63-9A33-713D9076B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3887" y="7220748"/>
                <a:ext cx="356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7465466-C5F7-4DCC-98A6-8DCA0B9C6CD1}"/>
                  </a:ext>
                </a:extLst>
              </p:cNvPr>
              <p:cNvSpPr txBox="1"/>
              <p:nvPr/>
            </p:nvSpPr>
            <p:spPr>
              <a:xfrm>
                <a:off x="8286650" y="6844161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Free the device entry in Resource Manager</a:t>
                </a:r>
              </a:p>
            </p:txBody>
          </p:sp>
          <p:sp>
            <p:nvSpPr>
              <p:cNvPr id="155" name="Arrow: Curved Left 154">
                <a:extLst>
                  <a:ext uri="{FF2B5EF4-FFF2-40B4-BE49-F238E27FC236}">
                    <a16:creationId xmlns:a16="http://schemas.microsoft.com/office/drawing/2014/main" id="{FF5EC0B1-56FC-4057-82B6-4ACEC136A5B1}"/>
                  </a:ext>
                </a:extLst>
              </p:cNvPr>
              <p:cNvSpPr/>
              <p:nvPr/>
            </p:nvSpPr>
            <p:spPr>
              <a:xfrm>
                <a:off x="8086089" y="6906911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F93A3D-1F75-4D47-9526-92081416ACB4}"/>
                  </a:ext>
                </a:extLst>
              </p:cNvPr>
              <p:cNvSpPr txBox="1"/>
              <p:nvPr/>
            </p:nvSpPr>
            <p:spPr>
              <a:xfrm>
                <a:off x="8244687" y="1023787"/>
                <a:ext cx="1406283" cy="365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/>
                  <a:t>Create device entry in Resource Manager</a:t>
                </a:r>
              </a:p>
            </p:txBody>
          </p:sp>
          <p:sp>
            <p:nvSpPr>
              <p:cNvPr id="157" name="Arrow: Curved Left 156">
                <a:extLst>
                  <a:ext uri="{FF2B5EF4-FFF2-40B4-BE49-F238E27FC236}">
                    <a16:creationId xmlns:a16="http://schemas.microsoft.com/office/drawing/2014/main" id="{5D49E561-1439-4D10-9A2A-40E751061DF4}"/>
                  </a:ext>
                </a:extLst>
              </p:cNvPr>
              <p:cNvSpPr/>
              <p:nvPr/>
            </p:nvSpPr>
            <p:spPr>
              <a:xfrm>
                <a:off x="8082844" y="1115689"/>
                <a:ext cx="258956" cy="311558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59EC9C5-CEBC-4223-92F1-2C8D3A352D4E}"/>
                </a:ext>
              </a:extLst>
            </p:cNvPr>
            <p:cNvSpPr txBox="1"/>
            <p:nvPr/>
          </p:nvSpPr>
          <p:spPr>
            <a:xfrm>
              <a:off x="7981427" y="201492"/>
              <a:ext cx="895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PF Driver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B4B89B9-71DC-4692-BF3A-21AACBD2C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8780748"/>
                  </p:ext>
                </p:extLst>
              </p:nvPr>
            </p:nvGraphicFramePr>
            <p:xfrm>
              <a:off x="-985520" y="5645150"/>
              <a:ext cx="3048000" cy="1714500"/>
            </p:xfrm>
            <a:graphic>
              <a:graphicData uri="http://schemas.microsoft.com/office/powerpoint/2016/slidezoom">
                <pslz:sldZm>
                  <pslz:sldZmObj sldId="275" cId="71703190">
                    <pslz:zmPr id="{31EFF57E-ED37-40B1-94AE-447C17CC7BA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B4B89B9-71DC-4692-BF3A-21AACBD2C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85520" y="56451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0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>
            <a:off x="2149311" y="4300202"/>
            <a:ext cx="9012025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149311" y="1049525"/>
            <a:ext cx="9012025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057428" y="430020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061776" y="39441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069415" y="992907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4491622-663F-4C3E-9AB5-9B999A068992}"/>
              </a:ext>
            </a:extLst>
          </p:cNvPr>
          <p:cNvSpPr txBox="1"/>
          <p:nvPr/>
        </p:nvSpPr>
        <p:spPr>
          <a:xfrm>
            <a:off x="2078465" y="73958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DBDBE7-6139-43C4-98CF-A7090CB4849C}"/>
              </a:ext>
            </a:extLst>
          </p:cNvPr>
          <p:cNvSpPr/>
          <p:nvPr/>
        </p:nvSpPr>
        <p:spPr>
          <a:xfrm>
            <a:off x="4468304" y="4543720"/>
            <a:ext cx="5015061" cy="16386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36594B0-B7C8-47C9-8650-210BBD44760A}"/>
              </a:ext>
            </a:extLst>
          </p:cNvPr>
          <p:cNvSpPr txBox="1"/>
          <p:nvPr/>
        </p:nvSpPr>
        <p:spPr>
          <a:xfrm>
            <a:off x="6128389" y="4508899"/>
            <a:ext cx="10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Device 1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BE233E-9D30-4AFB-9BBF-9823872A03D1}"/>
              </a:ext>
            </a:extLst>
          </p:cNvPr>
          <p:cNvSpPr/>
          <p:nvPr/>
        </p:nvSpPr>
        <p:spPr>
          <a:xfrm>
            <a:off x="4880532" y="5048338"/>
            <a:ext cx="560894" cy="41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2F3BD830-E95D-4121-A965-7B330FCB384F}"/>
              </a:ext>
            </a:extLst>
          </p:cNvPr>
          <p:cNvSpPr/>
          <p:nvPr/>
        </p:nvSpPr>
        <p:spPr>
          <a:xfrm>
            <a:off x="6109616" y="5044014"/>
            <a:ext cx="560894" cy="40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2CAC07C-D00D-4445-B360-3DF22D4A0914}"/>
              </a:ext>
            </a:extLst>
          </p:cNvPr>
          <p:cNvSpPr/>
          <p:nvPr/>
        </p:nvSpPr>
        <p:spPr>
          <a:xfrm>
            <a:off x="7260249" y="5048338"/>
            <a:ext cx="560894" cy="41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func3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974D5AE-A7A4-4CBE-91AB-FB774AFAB17F}"/>
              </a:ext>
            </a:extLst>
          </p:cNvPr>
          <p:cNvSpPr/>
          <p:nvPr/>
        </p:nvSpPr>
        <p:spPr>
          <a:xfrm>
            <a:off x="8439727" y="5039715"/>
            <a:ext cx="560894" cy="417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9CFC1A0-B428-4F17-A8C1-5BD83CBF76B6}"/>
              </a:ext>
            </a:extLst>
          </p:cNvPr>
          <p:cNvSpPr/>
          <p:nvPr/>
        </p:nvSpPr>
        <p:spPr>
          <a:xfrm>
            <a:off x="4468303" y="2187512"/>
            <a:ext cx="5015061" cy="16386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909D7FE-E94C-4D3B-A276-9FC452AEA532}"/>
              </a:ext>
            </a:extLst>
          </p:cNvPr>
          <p:cNvSpPr txBox="1"/>
          <p:nvPr/>
        </p:nvSpPr>
        <p:spPr>
          <a:xfrm>
            <a:off x="6390063" y="1843098"/>
            <a:ext cx="10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 1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2513BFB-5887-48B3-9DCB-2C70FE3989B0}"/>
              </a:ext>
            </a:extLst>
          </p:cNvPr>
          <p:cNvSpPr/>
          <p:nvPr/>
        </p:nvSpPr>
        <p:spPr>
          <a:xfrm>
            <a:off x="6096000" y="3260640"/>
            <a:ext cx="1749640" cy="3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Resource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D6F8F9-3B09-4521-A484-30A811EC49EA}"/>
              </a:ext>
            </a:extLst>
          </p:cNvPr>
          <p:cNvCxnSpPr>
            <a:stCxn id="207" idx="2"/>
            <a:endCxn id="203" idx="0"/>
          </p:cNvCxnSpPr>
          <p:nvPr/>
        </p:nvCxnSpPr>
        <p:spPr>
          <a:xfrm flipH="1">
            <a:off x="5160979" y="3826153"/>
            <a:ext cx="1814855" cy="1222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AE289D2-7322-4EEA-A501-AABE71755E1A}"/>
              </a:ext>
            </a:extLst>
          </p:cNvPr>
          <p:cNvCxnSpPr>
            <a:cxnSpLocks/>
            <a:stCxn id="207" idx="2"/>
          </p:cNvCxnSpPr>
          <p:nvPr/>
        </p:nvCxnSpPr>
        <p:spPr>
          <a:xfrm flipH="1">
            <a:off x="6408836" y="3826153"/>
            <a:ext cx="566998" cy="121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4434071-7C8E-4024-A75E-2567743DEC9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6970820" y="3838119"/>
            <a:ext cx="569876" cy="1210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A6FE7B0-5214-443F-8BB3-9D7B4C10FC5F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6975834" y="3826153"/>
            <a:ext cx="1742311" cy="121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2ADB17E1-212E-47AC-913A-CDDFE49C9D74}"/>
              </a:ext>
            </a:extLst>
          </p:cNvPr>
          <p:cNvSpPr/>
          <p:nvPr/>
        </p:nvSpPr>
        <p:spPr>
          <a:xfrm>
            <a:off x="5872899" y="2685766"/>
            <a:ext cx="819436" cy="41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Free List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3F6F6CE5-C0B7-4B0B-BE2B-4276ED7B62AF}"/>
              </a:ext>
            </a:extLst>
          </p:cNvPr>
          <p:cNvSpPr/>
          <p:nvPr/>
        </p:nvSpPr>
        <p:spPr>
          <a:xfrm>
            <a:off x="7022669" y="2704096"/>
            <a:ext cx="898792" cy="3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Device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0CD5B-67BF-4AC2-9079-A9C579D8F390}"/>
              </a:ext>
            </a:extLst>
          </p:cNvPr>
          <p:cNvSpPr/>
          <p:nvPr/>
        </p:nvSpPr>
        <p:spPr>
          <a:xfrm>
            <a:off x="6943241" y="2359312"/>
            <a:ext cx="478030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CCF1FC7-F3FF-4B44-9D09-9D83E0EBE272}"/>
              </a:ext>
            </a:extLst>
          </p:cNvPr>
          <p:cNvSpPr/>
          <p:nvPr/>
        </p:nvSpPr>
        <p:spPr>
          <a:xfrm>
            <a:off x="7582128" y="2351534"/>
            <a:ext cx="478030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28F0887-DDCD-4B15-A8BD-EC8BEA73E638}"/>
              </a:ext>
            </a:extLst>
          </p:cNvPr>
          <p:cNvSpPr/>
          <p:nvPr/>
        </p:nvSpPr>
        <p:spPr>
          <a:xfrm>
            <a:off x="8200712" y="2359312"/>
            <a:ext cx="478030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516F7E4-FA03-43D1-88FF-DE6D65705E24}"/>
              </a:ext>
            </a:extLst>
          </p:cNvPr>
          <p:cNvSpPr/>
          <p:nvPr/>
        </p:nvSpPr>
        <p:spPr>
          <a:xfrm>
            <a:off x="8836596" y="2359312"/>
            <a:ext cx="478030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83702B-432F-45F6-AD0D-3FBB340EA8B1}"/>
              </a:ext>
            </a:extLst>
          </p:cNvPr>
          <p:cNvCxnSpPr>
            <a:stCxn id="214" idx="0"/>
            <a:endCxn id="18" idx="2"/>
          </p:cNvCxnSpPr>
          <p:nvPr/>
        </p:nvCxnSpPr>
        <p:spPr>
          <a:xfrm flipH="1" flipV="1">
            <a:off x="7182256" y="2538884"/>
            <a:ext cx="289809" cy="16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0865D-03D5-4197-8419-A5DFBDD27D3D}"/>
              </a:ext>
            </a:extLst>
          </p:cNvPr>
          <p:cNvCxnSpPr>
            <a:endCxn id="215" idx="1"/>
          </p:cNvCxnSpPr>
          <p:nvPr/>
        </p:nvCxnSpPr>
        <p:spPr>
          <a:xfrm flipV="1">
            <a:off x="7443930" y="2441320"/>
            <a:ext cx="138198" cy="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81E010-43E8-4330-9F9D-82C3E692BE76}"/>
              </a:ext>
            </a:extLst>
          </p:cNvPr>
          <p:cNvCxnSpPr>
            <a:endCxn id="216" idx="1"/>
          </p:cNvCxnSpPr>
          <p:nvPr/>
        </p:nvCxnSpPr>
        <p:spPr>
          <a:xfrm flipV="1">
            <a:off x="8060158" y="2449098"/>
            <a:ext cx="140554" cy="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E36C3-FB33-454E-95A4-31016EF60431}"/>
              </a:ext>
            </a:extLst>
          </p:cNvPr>
          <p:cNvCxnSpPr>
            <a:stCxn id="216" idx="3"/>
            <a:endCxn id="217" idx="1"/>
          </p:cNvCxnSpPr>
          <p:nvPr/>
        </p:nvCxnSpPr>
        <p:spPr>
          <a:xfrm>
            <a:off x="8678742" y="2449098"/>
            <a:ext cx="15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CDC910-F92E-4335-9AF7-CE87C0E64914}"/>
              </a:ext>
            </a:extLst>
          </p:cNvPr>
          <p:cNvCxnSpPr/>
          <p:nvPr/>
        </p:nvCxnSpPr>
        <p:spPr>
          <a:xfrm flipV="1">
            <a:off x="6970820" y="3102222"/>
            <a:ext cx="542209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D3E6C5A-53BF-4FA6-BD8C-12BE0D736CC5}"/>
              </a:ext>
            </a:extLst>
          </p:cNvPr>
          <p:cNvCxnSpPr>
            <a:endCxn id="213" idx="2"/>
          </p:cNvCxnSpPr>
          <p:nvPr/>
        </p:nvCxnSpPr>
        <p:spPr>
          <a:xfrm flipH="1" flipV="1">
            <a:off x="6282617" y="3102222"/>
            <a:ext cx="660624" cy="12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1DAFF79-4DDA-40A6-A8B8-28ABBE47E1A4}"/>
              </a:ext>
            </a:extLst>
          </p:cNvPr>
          <p:cNvGrpSpPr/>
          <p:nvPr/>
        </p:nvGrpSpPr>
        <p:grpSpPr>
          <a:xfrm>
            <a:off x="2347274" y="798921"/>
            <a:ext cx="8452806" cy="5632359"/>
            <a:chOff x="2055043" y="84841"/>
            <a:chExt cx="6843860" cy="526015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610A39-4246-4BCF-9869-D1E31FA5D0D6}"/>
                </a:ext>
              </a:extLst>
            </p:cNvPr>
            <p:cNvSpPr/>
            <p:nvPr/>
          </p:nvSpPr>
          <p:spPr>
            <a:xfrm>
              <a:off x="2055043" y="84841"/>
              <a:ext cx="6843860" cy="52601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A7ABA1D-07A3-41D0-95F7-F2086DBBA057}"/>
                </a:ext>
              </a:extLst>
            </p:cNvPr>
            <p:cNvSpPr/>
            <p:nvPr/>
          </p:nvSpPr>
          <p:spPr>
            <a:xfrm>
              <a:off x="2582945" y="4741682"/>
              <a:ext cx="5684362" cy="386499"/>
            </a:xfrm>
            <a:prstGeom prst="roundRect">
              <a:avLst/>
            </a:prstGeom>
            <a:solidFill>
              <a:srgbClr val="5D7291"/>
            </a:solidFill>
            <a:ln w="28575">
              <a:solidFill>
                <a:srgbClr val="C00000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b="1">
                  <a:ln/>
                  <a:solidFill>
                    <a:schemeClr val="bg1"/>
                  </a:solidFill>
                </a:rPr>
                <a:t>Xilinx FPGA with QDMA IP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08DCC3-4B53-4E96-B278-D238A09EA665}"/>
                </a:ext>
              </a:extLst>
            </p:cNvPr>
            <p:cNvSpPr/>
            <p:nvPr/>
          </p:nvSpPr>
          <p:spPr>
            <a:xfrm>
              <a:off x="2582944" y="169688"/>
              <a:ext cx="5684361" cy="442570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9603CC-1E01-4322-B532-77992184F3F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943" y="1627478"/>
              <a:ext cx="5684361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0009CF-D601-4F98-BF12-30941BE24F9B}"/>
                </a:ext>
              </a:extLst>
            </p:cNvPr>
            <p:cNvSpPr txBox="1"/>
            <p:nvPr/>
          </p:nvSpPr>
          <p:spPr>
            <a:xfrm>
              <a:off x="2582943" y="1639101"/>
              <a:ext cx="1036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Kernel Space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BCCA87-4FBC-4A55-B44C-743A626BD96F}"/>
                </a:ext>
              </a:extLst>
            </p:cNvPr>
            <p:cNvSpPr txBox="1"/>
            <p:nvPr/>
          </p:nvSpPr>
          <p:spPr>
            <a:xfrm>
              <a:off x="2582944" y="1350479"/>
              <a:ext cx="895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User Space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3D11B60-FD5B-414B-8DCD-69B7AB26C154}"/>
                </a:ext>
              </a:extLst>
            </p:cNvPr>
            <p:cNvSpPr/>
            <p:nvPr/>
          </p:nvSpPr>
          <p:spPr>
            <a:xfrm>
              <a:off x="3186260" y="3864992"/>
              <a:ext cx="4572000" cy="615814"/>
            </a:xfrm>
            <a:prstGeom prst="roundRect">
              <a:avLst/>
            </a:prstGeom>
            <a:solidFill>
              <a:srgbClr val="FFFF00"/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27303D"/>
                  </a:solidFill>
                </a:rPr>
                <a:t>QDMA HW Access</a:t>
              </a:r>
            </a:p>
            <a:p>
              <a:pPr algn="ctr"/>
              <a:endParaRPr lang="en-US">
                <a:solidFill>
                  <a:srgbClr val="27303D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4C55BA-35A7-42DF-B26C-F1890A51C654}"/>
                </a:ext>
              </a:extLst>
            </p:cNvPr>
            <p:cNvSpPr/>
            <p:nvPr/>
          </p:nvSpPr>
          <p:spPr>
            <a:xfrm>
              <a:off x="3139124" y="2516971"/>
              <a:ext cx="4619136" cy="1234802"/>
            </a:xfrm>
            <a:prstGeom prst="roundRect">
              <a:avLst/>
            </a:prstGeom>
            <a:solidFill>
              <a:schemeClr val="bg1"/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03D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E585DB-D859-4E26-8375-EEEFD077B55A}"/>
                </a:ext>
              </a:extLst>
            </p:cNvPr>
            <p:cNvSpPr txBox="1"/>
            <p:nvPr/>
          </p:nvSpPr>
          <p:spPr>
            <a:xfrm rot="5400000">
              <a:off x="7101286" y="2978029"/>
              <a:ext cx="1036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Libqdma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9294DD-AFC5-4CB3-8642-53ECFF37D253}"/>
                </a:ext>
              </a:extLst>
            </p:cNvPr>
            <p:cNvSpPr/>
            <p:nvPr/>
          </p:nvSpPr>
          <p:spPr>
            <a:xfrm>
              <a:off x="3186260" y="1894707"/>
              <a:ext cx="4572000" cy="548108"/>
            </a:xfrm>
            <a:prstGeom prst="roundRect">
              <a:avLst/>
            </a:prstGeom>
            <a:solidFill>
              <a:srgbClr val="E24B00"/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03D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C4EE3E-E8F5-4F51-A74B-A89B908EEC52}"/>
                </a:ext>
              </a:extLst>
            </p:cNvPr>
            <p:cNvSpPr txBox="1"/>
            <p:nvPr/>
          </p:nvSpPr>
          <p:spPr>
            <a:xfrm>
              <a:off x="4633270" y="2103200"/>
              <a:ext cx="1776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Driver Interface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B3BBD-3135-4DC6-BC01-F6E18F467757}"/>
                </a:ext>
              </a:extLst>
            </p:cNvPr>
            <p:cNvSpPr/>
            <p:nvPr/>
          </p:nvSpPr>
          <p:spPr>
            <a:xfrm>
              <a:off x="3619892" y="1904242"/>
              <a:ext cx="678731" cy="198143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27303D"/>
                  </a:solidFill>
                </a:rPr>
                <a:t>sysfs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AB3063-6A9F-424D-B614-C9F28B7148CF}"/>
                </a:ext>
              </a:extLst>
            </p:cNvPr>
            <p:cNvSpPr/>
            <p:nvPr/>
          </p:nvSpPr>
          <p:spPr>
            <a:xfrm>
              <a:off x="5080857" y="1894707"/>
              <a:ext cx="678731" cy="198143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27303D"/>
                  </a:solidFill>
                </a:rPr>
                <a:t>nl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C26445-373D-499B-BAB5-3AA57E9858E6}"/>
                </a:ext>
              </a:extLst>
            </p:cNvPr>
            <p:cNvSpPr/>
            <p:nvPr/>
          </p:nvSpPr>
          <p:spPr>
            <a:xfrm>
              <a:off x="6686082" y="1904242"/>
              <a:ext cx="902495" cy="188608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27303D"/>
                  </a:solidFill>
                </a:rPr>
                <a:t>Char dev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38FEC5-E87D-4D39-ACAB-93D3F00DC644}"/>
                </a:ext>
              </a:extLst>
            </p:cNvPr>
            <p:cNvSpPr/>
            <p:nvPr/>
          </p:nvSpPr>
          <p:spPr>
            <a:xfrm>
              <a:off x="2872016" y="882939"/>
              <a:ext cx="1624569" cy="4773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/>
                <a:t>dma-ctl</a:t>
              </a:r>
              <a:endParaRPr lang="en-US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E12F611-1D01-4F94-BFE7-B09CCD91C6BA}"/>
                </a:ext>
              </a:extLst>
            </p:cNvPr>
            <p:cNvSpPr/>
            <p:nvPr/>
          </p:nvSpPr>
          <p:spPr>
            <a:xfrm>
              <a:off x="4612837" y="889292"/>
              <a:ext cx="1624569" cy="4773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/>
                <a:t>dma</a:t>
              </a:r>
              <a:r>
                <a:rPr lang="en-US" sz="1600"/>
                <a:t>-to-device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40CF1E-676A-45FD-B9DB-31B851768ACA}"/>
                </a:ext>
              </a:extLst>
            </p:cNvPr>
            <p:cNvSpPr/>
            <p:nvPr/>
          </p:nvSpPr>
          <p:spPr>
            <a:xfrm>
              <a:off x="6353658" y="917121"/>
              <a:ext cx="1772261" cy="4773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/>
                <a:t>dma</a:t>
              </a:r>
              <a:r>
                <a:rPr lang="en-US" sz="1600"/>
                <a:t>-from-device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E559F08-0ED6-46C1-A6ED-626EA977DA48}"/>
                </a:ext>
              </a:extLst>
            </p:cNvPr>
            <p:cNvSpPr/>
            <p:nvPr/>
          </p:nvSpPr>
          <p:spPr>
            <a:xfrm>
              <a:off x="4612837" y="323454"/>
              <a:ext cx="1624569" cy="47731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dma</a:t>
              </a:r>
              <a:r>
                <a:rPr lang="en-US"/>
                <a:t>-perf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45F4DF-CE64-48A5-8BA1-14AF8E3AD761}"/>
                </a:ext>
              </a:extLst>
            </p:cNvPr>
            <p:cNvSpPr/>
            <p:nvPr/>
          </p:nvSpPr>
          <p:spPr>
            <a:xfrm>
              <a:off x="4907486" y="3271101"/>
              <a:ext cx="1035269" cy="377914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Queue Ctxt Mgmt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8EC9F0-54F2-4309-96BD-A938DCFA393D}"/>
                </a:ext>
              </a:extLst>
            </p:cNvPr>
            <p:cNvSpPr/>
            <p:nvPr/>
          </p:nvSpPr>
          <p:spPr>
            <a:xfrm>
              <a:off x="3524525" y="3271101"/>
              <a:ext cx="1035269" cy="385610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PF/VF Comm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1005CE-DB91-4ABA-8C6A-0D757313AA79}"/>
                </a:ext>
              </a:extLst>
            </p:cNvPr>
            <p:cNvSpPr/>
            <p:nvPr/>
          </p:nvSpPr>
          <p:spPr>
            <a:xfrm>
              <a:off x="6228440" y="2617710"/>
              <a:ext cx="1035269" cy="377914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Transfer Mgmt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01345F7-F272-4126-BD35-CAEC2C535FEF}"/>
                </a:ext>
              </a:extLst>
            </p:cNvPr>
            <p:cNvSpPr/>
            <p:nvPr/>
          </p:nvSpPr>
          <p:spPr>
            <a:xfrm>
              <a:off x="6204519" y="3239151"/>
              <a:ext cx="1035269" cy="377914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Desc Mgmt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483A00-08C9-44DC-A24D-38CB4735A448}"/>
                </a:ext>
              </a:extLst>
            </p:cNvPr>
            <p:cNvSpPr/>
            <p:nvPr/>
          </p:nvSpPr>
          <p:spPr>
            <a:xfrm>
              <a:off x="3515096" y="2617710"/>
              <a:ext cx="1035269" cy="377914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DebugFS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6B23BB-6E35-4A52-BBE2-6DD35BF2E422}"/>
                </a:ext>
              </a:extLst>
            </p:cNvPr>
            <p:cNvSpPr/>
            <p:nvPr/>
          </p:nvSpPr>
          <p:spPr>
            <a:xfrm>
              <a:off x="4871768" y="2635436"/>
              <a:ext cx="1035269" cy="377914"/>
            </a:xfrm>
            <a:prstGeom prst="roundRect">
              <a:avLst/>
            </a:prstGeom>
            <a:solidFill>
              <a:srgbClr val="E24B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Device Mgmt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035F9-36DD-4CBA-A933-4D62035FE241}"/>
              </a:ext>
            </a:extLst>
          </p:cNvPr>
          <p:cNvSpPr/>
          <p:nvPr/>
        </p:nvSpPr>
        <p:spPr>
          <a:xfrm>
            <a:off x="5826192" y="5193479"/>
            <a:ext cx="1646072" cy="21827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27303D"/>
                </a:solidFill>
              </a:rPr>
              <a:t>Resource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E30339-1F97-4575-BBED-B337E265152A}"/>
              </a:ext>
            </a:extLst>
          </p:cNvPr>
          <p:cNvSpPr/>
          <p:nvPr/>
        </p:nvSpPr>
        <p:spPr>
          <a:xfrm>
            <a:off x="4024259" y="5193479"/>
            <a:ext cx="1625629" cy="21827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27303D"/>
                </a:solidFill>
              </a:rPr>
              <a:t>QDMA Device Access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5D3E1E-F83D-4571-B4E1-028EBED0914D}"/>
              </a:ext>
            </a:extLst>
          </p:cNvPr>
          <p:cNvSpPr/>
          <p:nvPr/>
        </p:nvSpPr>
        <p:spPr>
          <a:xfrm>
            <a:off x="7729354" y="5193479"/>
            <a:ext cx="1463365" cy="22930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27303D"/>
                </a:solidFill>
              </a:rPr>
              <a:t>Mailbox Handling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FAF5A6-0E5A-4F3A-857F-2EE23F046562}"/>
              </a:ext>
            </a:extLst>
          </p:cNvPr>
          <p:cNvSpPr/>
          <p:nvPr/>
        </p:nvSpPr>
        <p:spPr>
          <a:xfrm>
            <a:off x="3356312" y="1072676"/>
            <a:ext cx="2006494" cy="51108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dma-lat</a:t>
            </a:r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20B0DBE-DE67-412B-975E-1A3715385BB8}"/>
              </a:ext>
            </a:extLst>
          </p:cNvPr>
          <p:cNvSpPr/>
          <p:nvPr/>
        </p:nvSpPr>
        <p:spPr>
          <a:xfrm>
            <a:off x="7656464" y="1047909"/>
            <a:ext cx="2006494" cy="51108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dma</a:t>
            </a:r>
            <a:r>
              <a:rPr lang="en-US"/>
              <a:t>-xfer</a:t>
            </a:r>
          </a:p>
        </p:txBody>
      </p:sp>
    </p:spTree>
    <p:extLst>
      <p:ext uri="{BB962C8B-B14F-4D97-AF65-F5344CB8AC3E}">
        <p14:creationId xmlns:p14="http://schemas.microsoft.com/office/powerpoint/2010/main" val="239526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>
            <a:off x="2149311" y="4300202"/>
            <a:ext cx="9012025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149311" y="1822525"/>
            <a:ext cx="9012025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057428" y="430020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061776" y="39441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069415" y="1765907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4491622-663F-4C3E-9AB5-9B999A068992}"/>
              </a:ext>
            </a:extLst>
          </p:cNvPr>
          <p:cNvSpPr txBox="1"/>
          <p:nvPr/>
        </p:nvSpPr>
        <p:spPr>
          <a:xfrm>
            <a:off x="2078465" y="151258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6A46C-9F1E-4FFD-A40C-B7F8D44663B7}"/>
              </a:ext>
            </a:extLst>
          </p:cNvPr>
          <p:cNvGrpSpPr/>
          <p:nvPr/>
        </p:nvGrpSpPr>
        <p:grpSpPr>
          <a:xfrm>
            <a:off x="4300929" y="4558978"/>
            <a:ext cx="2978870" cy="1672908"/>
            <a:chOff x="6504495" y="4509453"/>
            <a:chExt cx="2978870" cy="167290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DBDBE7-6139-43C4-98CF-A7090CB4849C}"/>
                </a:ext>
              </a:extLst>
            </p:cNvPr>
            <p:cNvSpPr/>
            <p:nvPr/>
          </p:nvSpPr>
          <p:spPr>
            <a:xfrm>
              <a:off x="6504495" y="4543720"/>
              <a:ext cx="297887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6594B0-B7C8-47C9-8650-210BBD44760A}"/>
                </a:ext>
              </a:extLst>
            </p:cNvPr>
            <p:cNvSpPr txBox="1"/>
            <p:nvPr/>
          </p:nvSpPr>
          <p:spPr>
            <a:xfrm>
              <a:off x="7421271" y="4509453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3BE233E-9D30-4AFB-9BBF-9823872A03D1}"/>
                </a:ext>
              </a:extLst>
            </p:cNvPr>
            <p:cNvSpPr/>
            <p:nvPr/>
          </p:nvSpPr>
          <p:spPr>
            <a:xfrm>
              <a:off x="6636549" y="509979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F3BD830-E95D-4121-A965-7B330FCB384F}"/>
                </a:ext>
              </a:extLst>
            </p:cNvPr>
            <p:cNvSpPr/>
            <p:nvPr/>
          </p:nvSpPr>
          <p:spPr>
            <a:xfrm>
              <a:off x="7360567" y="5087186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2CAC07C-D00D-4445-B360-3DF22D4A0914}"/>
                </a:ext>
              </a:extLst>
            </p:cNvPr>
            <p:cNvSpPr/>
            <p:nvPr/>
          </p:nvSpPr>
          <p:spPr>
            <a:xfrm>
              <a:off x="8060158" y="5076036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74D5AE-A7A4-4CBE-91AB-FB774AFAB17F}"/>
                </a:ext>
              </a:extLst>
            </p:cNvPr>
            <p:cNvSpPr/>
            <p:nvPr/>
          </p:nvSpPr>
          <p:spPr>
            <a:xfrm>
              <a:off x="8821423" y="5048338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28BA3-DD82-43E1-8153-FE34BAC784B3}"/>
              </a:ext>
            </a:extLst>
          </p:cNvPr>
          <p:cNvGrpSpPr/>
          <p:nvPr/>
        </p:nvGrpSpPr>
        <p:grpSpPr>
          <a:xfrm>
            <a:off x="4300929" y="2273443"/>
            <a:ext cx="3882349" cy="1690999"/>
            <a:chOff x="5646656" y="2187512"/>
            <a:chExt cx="3882349" cy="1690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5646656" y="2187512"/>
              <a:ext cx="3770721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909D7FE-E94C-4D3B-A276-9FC452AEA532}"/>
                </a:ext>
              </a:extLst>
            </p:cNvPr>
            <p:cNvSpPr txBox="1"/>
            <p:nvPr/>
          </p:nvSpPr>
          <p:spPr>
            <a:xfrm>
              <a:off x="8475138" y="3509179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6096000" y="3260640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Resource Manager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5879285" y="2672933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7022669" y="2704096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6943241" y="2348243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F1FC7-F3FF-4B44-9D09-9D83E0EBE272}"/>
                </a:ext>
              </a:extLst>
            </p:cNvPr>
            <p:cNvSpPr/>
            <p:nvPr/>
          </p:nvSpPr>
          <p:spPr>
            <a:xfrm>
              <a:off x="7582128" y="2351534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28F0887-DDCD-4B15-A8BD-EC8BEA73E638}"/>
                </a:ext>
              </a:extLst>
            </p:cNvPr>
            <p:cNvSpPr/>
            <p:nvPr/>
          </p:nvSpPr>
          <p:spPr>
            <a:xfrm>
              <a:off x="8200712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516F7E4-FA03-43D1-88FF-DE6D65705E24}"/>
                </a:ext>
              </a:extLst>
            </p:cNvPr>
            <p:cNvSpPr/>
            <p:nvPr/>
          </p:nvSpPr>
          <p:spPr>
            <a:xfrm>
              <a:off x="8836596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stCxn id="214" idx="0"/>
              <a:endCxn id="18" idx="2"/>
            </p:cNvCxnSpPr>
            <p:nvPr/>
          </p:nvCxnSpPr>
          <p:spPr>
            <a:xfrm flipH="1" flipV="1">
              <a:off x="7182256" y="2527815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20865D-03D5-4197-8419-A5DFBDD27D3D}"/>
                </a:ext>
              </a:extLst>
            </p:cNvPr>
            <p:cNvCxnSpPr>
              <a:endCxn id="215" idx="1"/>
            </p:cNvCxnSpPr>
            <p:nvPr/>
          </p:nvCxnSpPr>
          <p:spPr>
            <a:xfrm flipV="1">
              <a:off x="7443930" y="2441320"/>
              <a:ext cx="138198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1E010-43E8-4330-9F9D-82C3E692BE76}"/>
                </a:ext>
              </a:extLst>
            </p:cNvPr>
            <p:cNvCxnSpPr>
              <a:endCxn id="216" idx="1"/>
            </p:cNvCxnSpPr>
            <p:nvPr/>
          </p:nvCxnSpPr>
          <p:spPr>
            <a:xfrm flipV="1">
              <a:off x="8060158" y="2449098"/>
              <a:ext cx="140554" cy="2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CE36C3-FB33-454E-95A4-31016EF60431}"/>
                </a:ext>
              </a:extLst>
            </p:cNvPr>
            <p:cNvCxnSpPr>
              <a:stCxn id="216" idx="3"/>
              <a:endCxn id="217" idx="1"/>
            </p:cNvCxnSpPr>
            <p:nvPr/>
          </p:nvCxnSpPr>
          <p:spPr>
            <a:xfrm>
              <a:off x="8678742" y="2449098"/>
              <a:ext cx="15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/>
            <p:nvPr/>
          </p:nvCxnSpPr>
          <p:spPr>
            <a:xfrm flipV="1">
              <a:off x="6970820" y="3102222"/>
              <a:ext cx="54220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endCxn id="213" idx="2"/>
            </p:cNvCxnSpPr>
            <p:nvPr/>
          </p:nvCxnSpPr>
          <p:spPr>
            <a:xfrm flipH="1" flipV="1">
              <a:off x="6289003" y="3089389"/>
              <a:ext cx="66062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73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 flipV="1">
            <a:off x="2921614" y="4223208"/>
            <a:ext cx="5571937" cy="1876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910188" y="1822525"/>
            <a:ext cx="5583363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921614" y="430099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910188" y="3930870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910188" y="17747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6A46C-9F1E-4FFD-A40C-B7F8D44663B7}"/>
              </a:ext>
            </a:extLst>
          </p:cNvPr>
          <p:cNvGrpSpPr/>
          <p:nvPr/>
        </p:nvGrpSpPr>
        <p:grpSpPr>
          <a:xfrm>
            <a:off x="4943276" y="4511124"/>
            <a:ext cx="2978870" cy="933176"/>
            <a:chOff x="6504495" y="4509453"/>
            <a:chExt cx="2978870" cy="167290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DBDBE7-6139-43C4-98CF-A7090CB4849C}"/>
                </a:ext>
              </a:extLst>
            </p:cNvPr>
            <p:cNvSpPr/>
            <p:nvPr/>
          </p:nvSpPr>
          <p:spPr>
            <a:xfrm>
              <a:off x="6504495" y="4543720"/>
              <a:ext cx="297887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6594B0-B7C8-47C9-8650-210BBD44760A}"/>
                </a:ext>
              </a:extLst>
            </p:cNvPr>
            <p:cNvSpPr txBox="1"/>
            <p:nvPr/>
          </p:nvSpPr>
          <p:spPr>
            <a:xfrm>
              <a:off x="7421271" y="4509453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3BE233E-9D30-4AFB-9BBF-9823872A03D1}"/>
                </a:ext>
              </a:extLst>
            </p:cNvPr>
            <p:cNvSpPr/>
            <p:nvPr/>
          </p:nvSpPr>
          <p:spPr>
            <a:xfrm>
              <a:off x="6636549" y="509979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F3BD830-E95D-4121-A965-7B330FCB384F}"/>
                </a:ext>
              </a:extLst>
            </p:cNvPr>
            <p:cNvSpPr/>
            <p:nvPr/>
          </p:nvSpPr>
          <p:spPr>
            <a:xfrm>
              <a:off x="7360567" y="5087186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2CAC07C-D00D-4445-B360-3DF22D4A0914}"/>
                </a:ext>
              </a:extLst>
            </p:cNvPr>
            <p:cNvSpPr/>
            <p:nvPr/>
          </p:nvSpPr>
          <p:spPr>
            <a:xfrm>
              <a:off x="8060158" y="5076036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74D5AE-A7A4-4CBE-91AB-FB774AFAB17F}"/>
                </a:ext>
              </a:extLst>
            </p:cNvPr>
            <p:cNvSpPr/>
            <p:nvPr/>
          </p:nvSpPr>
          <p:spPr>
            <a:xfrm>
              <a:off x="8821423" y="5048338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28BA3-DD82-43E1-8153-FE34BAC784B3}"/>
              </a:ext>
            </a:extLst>
          </p:cNvPr>
          <p:cNvGrpSpPr/>
          <p:nvPr/>
        </p:nvGrpSpPr>
        <p:grpSpPr>
          <a:xfrm>
            <a:off x="4300929" y="2273443"/>
            <a:ext cx="3882349" cy="1690999"/>
            <a:chOff x="5646656" y="2187512"/>
            <a:chExt cx="3882349" cy="1690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5646656" y="2187512"/>
              <a:ext cx="3770721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909D7FE-E94C-4D3B-A276-9FC452AEA532}"/>
                </a:ext>
              </a:extLst>
            </p:cNvPr>
            <p:cNvSpPr txBox="1"/>
            <p:nvPr/>
          </p:nvSpPr>
          <p:spPr>
            <a:xfrm>
              <a:off x="8475138" y="3509179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6096000" y="3260640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Resource Manager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5879285" y="2672933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7022669" y="2704096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6943241" y="2348243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F1FC7-F3FF-4B44-9D09-9D83E0EBE272}"/>
                </a:ext>
              </a:extLst>
            </p:cNvPr>
            <p:cNvSpPr/>
            <p:nvPr/>
          </p:nvSpPr>
          <p:spPr>
            <a:xfrm>
              <a:off x="7582128" y="2351534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28F0887-DDCD-4B15-A8BD-EC8BEA73E638}"/>
                </a:ext>
              </a:extLst>
            </p:cNvPr>
            <p:cNvSpPr/>
            <p:nvPr/>
          </p:nvSpPr>
          <p:spPr>
            <a:xfrm>
              <a:off x="8200712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516F7E4-FA03-43D1-88FF-DE6D65705E24}"/>
                </a:ext>
              </a:extLst>
            </p:cNvPr>
            <p:cNvSpPr/>
            <p:nvPr/>
          </p:nvSpPr>
          <p:spPr>
            <a:xfrm>
              <a:off x="8836596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stCxn id="214" idx="0"/>
              <a:endCxn id="18" idx="2"/>
            </p:cNvCxnSpPr>
            <p:nvPr/>
          </p:nvCxnSpPr>
          <p:spPr>
            <a:xfrm flipH="1" flipV="1">
              <a:off x="7182256" y="2527815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20865D-03D5-4197-8419-A5DFBDD27D3D}"/>
                </a:ext>
              </a:extLst>
            </p:cNvPr>
            <p:cNvCxnSpPr>
              <a:endCxn id="215" idx="1"/>
            </p:cNvCxnSpPr>
            <p:nvPr/>
          </p:nvCxnSpPr>
          <p:spPr>
            <a:xfrm flipV="1">
              <a:off x="7443930" y="2441320"/>
              <a:ext cx="138198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1E010-43E8-4330-9F9D-82C3E692BE76}"/>
                </a:ext>
              </a:extLst>
            </p:cNvPr>
            <p:cNvCxnSpPr>
              <a:endCxn id="216" idx="1"/>
            </p:cNvCxnSpPr>
            <p:nvPr/>
          </p:nvCxnSpPr>
          <p:spPr>
            <a:xfrm flipV="1">
              <a:off x="8060158" y="2449098"/>
              <a:ext cx="140554" cy="2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CE36C3-FB33-454E-95A4-31016EF60431}"/>
                </a:ext>
              </a:extLst>
            </p:cNvPr>
            <p:cNvCxnSpPr>
              <a:stCxn id="216" idx="3"/>
              <a:endCxn id="217" idx="1"/>
            </p:cNvCxnSpPr>
            <p:nvPr/>
          </p:nvCxnSpPr>
          <p:spPr>
            <a:xfrm>
              <a:off x="8678742" y="2449098"/>
              <a:ext cx="15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/>
            <p:nvPr/>
          </p:nvCxnSpPr>
          <p:spPr>
            <a:xfrm flipV="1">
              <a:off x="6970820" y="3102222"/>
              <a:ext cx="54220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endCxn id="213" idx="2"/>
            </p:cNvCxnSpPr>
            <p:nvPr/>
          </p:nvCxnSpPr>
          <p:spPr>
            <a:xfrm flipH="1" flipV="1">
              <a:off x="6289003" y="3089389"/>
              <a:ext cx="66062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57CC4-7C94-407E-A9DD-B1E45F562C5F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6186290" y="3912084"/>
            <a:ext cx="0" cy="618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 flipV="1">
            <a:off x="2921614" y="4223208"/>
            <a:ext cx="5571937" cy="1876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910188" y="1822525"/>
            <a:ext cx="5583363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921614" y="430099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910188" y="3930870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910188" y="17747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6A46C-9F1E-4FFD-A40C-B7F8D44663B7}"/>
              </a:ext>
            </a:extLst>
          </p:cNvPr>
          <p:cNvGrpSpPr/>
          <p:nvPr/>
        </p:nvGrpSpPr>
        <p:grpSpPr>
          <a:xfrm>
            <a:off x="4943276" y="4511124"/>
            <a:ext cx="2978870" cy="881101"/>
            <a:chOff x="6504495" y="4509453"/>
            <a:chExt cx="2978870" cy="167290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DBDBE7-6139-43C4-98CF-A7090CB4849C}"/>
                </a:ext>
              </a:extLst>
            </p:cNvPr>
            <p:cNvSpPr/>
            <p:nvPr/>
          </p:nvSpPr>
          <p:spPr>
            <a:xfrm>
              <a:off x="6504495" y="4543720"/>
              <a:ext cx="297887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6594B0-B7C8-47C9-8650-210BBD44760A}"/>
                </a:ext>
              </a:extLst>
            </p:cNvPr>
            <p:cNvSpPr txBox="1"/>
            <p:nvPr/>
          </p:nvSpPr>
          <p:spPr>
            <a:xfrm>
              <a:off x="7421271" y="4509453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3BE233E-9D30-4AFB-9BBF-9823872A03D1}"/>
                </a:ext>
              </a:extLst>
            </p:cNvPr>
            <p:cNvSpPr/>
            <p:nvPr/>
          </p:nvSpPr>
          <p:spPr>
            <a:xfrm>
              <a:off x="6636549" y="509979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F3BD830-E95D-4121-A965-7B330FCB384F}"/>
                </a:ext>
              </a:extLst>
            </p:cNvPr>
            <p:cNvSpPr/>
            <p:nvPr/>
          </p:nvSpPr>
          <p:spPr>
            <a:xfrm>
              <a:off x="7360567" y="5087186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2CAC07C-D00D-4445-B360-3DF22D4A0914}"/>
                </a:ext>
              </a:extLst>
            </p:cNvPr>
            <p:cNvSpPr/>
            <p:nvPr/>
          </p:nvSpPr>
          <p:spPr>
            <a:xfrm>
              <a:off x="8060158" y="5076036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74D5AE-A7A4-4CBE-91AB-FB774AFAB17F}"/>
                </a:ext>
              </a:extLst>
            </p:cNvPr>
            <p:cNvSpPr/>
            <p:nvPr/>
          </p:nvSpPr>
          <p:spPr>
            <a:xfrm>
              <a:off x="8821423" y="5048338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28BA3-DD82-43E1-8153-FE34BAC784B3}"/>
              </a:ext>
            </a:extLst>
          </p:cNvPr>
          <p:cNvGrpSpPr/>
          <p:nvPr/>
        </p:nvGrpSpPr>
        <p:grpSpPr>
          <a:xfrm>
            <a:off x="4300929" y="2273443"/>
            <a:ext cx="3882349" cy="1690999"/>
            <a:chOff x="5646656" y="2187512"/>
            <a:chExt cx="3882349" cy="1690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5646656" y="2187512"/>
              <a:ext cx="3770721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909D7FE-E94C-4D3B-A276-9FC452AEA532}"/>
                </a:ext>
              </a:extLst>
            </p:cNvPr>
            <p:cNvSpPr txBox="1"/>
            <p:nvPr/>
          </p:nvSpPr>
          <p:spPr>
            <a:xfrm>
              <a:off x="8475138" y="3509179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6096000" y="3260640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Resource Manager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5879285" y="2672933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7022669" y="2704096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6943241" y="2348243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F1FC7-F3FF-4B44-9D09-9D83E0EBE272}"/>
                </a:ext>
              </a:extLst>
            </p:cNvPr>
            <p:cNvSpPr/>
            <p:nvPr/>
          </p:nvSpPr>
          <p:spPr>
            <a:xfrm>
              <a:off x="7582128" y="2351534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28F0887-DDCD-4B15-A8BD-EC8BEA73E638}"/>
                </a:ext>
              </a:extLst>
            </p:cNvPr>
            <p:cNvSpPr/>
            <p:nvPr/>
          </p:nvSpPr>
          <p:spPr>
            <a:xfrm>
              <a:off x="8200712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516F7E4-FA03-43D1-88FF-DE6D65705E24}"/>
                </a:ext>
              </a:extLst>
            </p:cNvPr>
            <p:cNvSpPr/>
            <p:nvPr/>
          </p:nvSpPr>
          <p:spPr>
            <a:xfrm>
              <a:off x="8836596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stCxn id="214" idx="0"/>
              <a:endCxn id="18" idx="2"/>
            </p:cNvCxnSpPr>
            <p:nvPr/>
          </p:nvCxnSpPr>
          <p:spPr>
            <a:xfrm flipH="1" flipV="1">
              <a:off x="7182256" y="2527815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20865D-03D5-4197-8419-A5DFBDD27D3D}"/>
                </a:ext>
              </a:extLst>
            </p:cNvPr>
            <p:cNvCxnSpPr>
              <a:endCxn id="215" idx="1"/>
            </p:cNvCxnSpPr>
            <p:nvPr/>
          </p:nvCxnSpPr>
          <p:spPr>
            <a:xfrm flipV="1">
              <a:off x="7443930" y="2441320"/>
              <a:ext cx="138198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1E010-43E8-4330-9F9D-82C3E692BE76}"/>
                </a:ext>
              </a:extLst>
            </p:cNvPr>
            <p:cNvCxnSpPr>
              <a:endCxn id="216" idx="1"/>
            </p:cNvCxnSpPr>
            <p:nvPr/>
          </p:nvCxnSpPr>
          <p:spPr>
            <a:xfrm flipV="1">
              <a:off x="8060158" y="2449098"/>
              <a:ext cx="140554" cy="2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CE36C3-FB33-454E-95A4-31016EF60431}"/>
                </a:ext>
              </a:extLst>
            </p:cNvPr>
            <p:cNvCxnSpPr>
              <a:stCxn id="216" idx="3"/>
              <a:endCxn id="217" idx="1"/>
            </p:cNvCxnSpPr>
            <p:nvPr/>
          </p:nvCxnSpPr>
          <p:spPr>
            <a:xfrm>
              <a:off x="8678742" y="2449098"/>
              <a:ext cx="15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/>
            <p:nvPr/>
          </p:nvCxnSpPr>
          <p:spPr>
            <a:xfrm flipV="1">
              <a:off x="6970820" y="3102222"/>
              <a:ext cx="54220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endCxn id="213" idx="2"/>
            </p:cNvCxnSpPr>
            <p:nvPr/>
          </p:nvCxnSpPr>
          <p:spPr>
            <a:xfrm flipH="1" flipV="1">
              <a:off x="6289003" y="3089389"/>
              <a:ext cx="66062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D5659D-DDD5-4FA1-81A3-74FC7AD68C84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6186290" y="3912084"/>
            <a:ext cx="0" cy="617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3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>
            <a:off x="2921614" y="4241970"/>
            <a:ext cx="8871318" cy="5823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863821" y="1963927"/>
            <a:ext cx="8807330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921614" y="430099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910188" y="3930870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760825" y="1883312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6A46C-9F1E-4FFD-A40C-B7F8D44663B7}"/>
              </a:ext>
            </a:extLst>
          </p:cNvPr>
          <p:cNvGrpSpPr/>
          <p:nvPr/>
        </p:nvGrpSpPr>
        <p:grpSpPr>
          <a:xfrm>
            <a:off x="6854985" y="4500735"/>
            <a:ext cx="2978870" cy="938531"/>
            <a:chOff x="6504495" y="4509453"/>
            <a:chExt cx="2978870" cy="167290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DBDBE7-6139-43C4-98CF-A7090CB4849C}"/>
                </a:ext>
              </a:extLst>
            </p:cNvPr>
            <p:cNvSpPr/>
            <p:nvPr/>
          </p:nvSpPr>
          <p:spPr>
            <a:xfrm>
              <a:off x="6504495" y="4543720"/>
              <a:ext cx="297887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6594B0-B7C8-47C9-8650-210BBD44760A}"/>
                </a:ext>
              </a:extLst>
            </p:cNvPr>
            <p:cNvSpPr txBox="1"/>
            <p:nvPr/>
          </p:nvSpPr>
          <p:spPr>
            <a:xfrm>
              <a:off x="7421271" y="4509453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3BE233E-9D30-4AFB-9BBF-9823872A03D1}"/>
                </a:ext>
              </a:extLst>
            </p:cNvPr>
            <p:cNvSpPr/>
            <p:nvPr/>
          </p:nvSpPr>
          <p:spPr>
            <a:xfrm>
              <a:off x="6636549" y="509979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F3BD830-E95D-4121-A965-7B330FCB384F}"/>
                </a:ext>
              </a:extLst>
            </p:cNvPr>
            <p:cNvSpPr/>
            <p:nvPr/>
          </p:nvSpPr>
          <p:spPr>
            <a:xfrm>
              <a:off x="7360567" y="5087186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2CAC07C-D00D-4445-B360-3DF22D4A0914}"/>
                </a:ext>
              </a:extLst>
            </p:cNvPr>
            <p:cNvSpPr/>
            <p:nvPr/>
          </p:nvSpPr>
          <p:spPr>
            <a:xfrm>
              <a:off x="8060158" y="5076036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74D5AE-A7A4-4CBE-91AB-FB774AFAB17F}"/>
                </a:ext>
              </a:extLst>
            </p:cNvPr>
            <p:cNvSpPr/>
            <p:nvPr/>
          </p:nvSpPr>
          <p:spPr>
            <a:xfrm>
              <a:off x="8821423" y="5048338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9CFC1A0-B428-4F17-A8C1-5BD83CBF76B6}"/>
              </a:ext>
            </a:extLst>
          </p:cNvPr>
          <p:cNvSpPr/>
          <p:nvPr/>
        </p:nvSpPr>
        <p:spPr>
          <a:xfrm>
            <a:off x="4300929" y="2273443"/>
            <a:ext cx="2910576" cy="16386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909D7FE-E94C-4D3B-A276-9FC452AEA532}"/>
              </a:ext>
            </a:extLst>
          </p:cNvPr>
          <p:cNvSpPr txBox="1"/>
          <p:nvPr/>
        </p:nvSpPr>
        <p:spPr>
          <a:xfrm>
            <a:off x="6457656" y="3605597"/>
            <a:ext cx="105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2513BFB-5887-48B3-9DCB-2C70FE3989B0}"/>
              </a:ext>
            </a:extLst>
          </p:cNvPr>
          <p:cNvSpPr/>
          <p:nvPr/>
        </p:nvSpPr>
        <p:spPr>
          <a:xfrm>
            <a:off x="4752361" y="3346571"/>
            <a:ext cx="1757771" cy="3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Resource Manager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2ADB17E1-212E-47AC-913A-CDDFE49C9D74}"/>
              </a:ext>
            </a:extLst>
          </p:cNvPr>
          <p:cNvSpPr/>
          <p:nvPr/>
        </p:nvSpPr>
        <p:spPr>
          <a:xfrm>
            <a:off x="4534639" y="2758864"/>
            <a:ext cx="823244" cy="41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Free List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3F6F6CE5-C0B7-4B0B-BE2B-4276ED7B62AF}"/>
              </a:ext>
            </a:extLst>
          </p:cNvPr>
          <p:cNvSpPr/>
          <p:nvPr/>
        </p:nvSpPr>
        <p:spPr>
          <a:xfrm>
            <a:off x="5683337" y="2790027"/>
            <a:ext cx="902969" cy="3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Device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0CD5B-67BF-4AC2-9079-A9C579D8F390}"/>
              </a:ext>
            </a:extLst>
          </p:cNvPr>
          <p:cNvSpPr/>
          <p:nvPr/>
        </p:nvSpPr>
        <p:spPr>
          <a:xfrm>
            <a:off x="5603539" y="2434174"/>
            <a:ext cx="480251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CCF1FC7-F3FF-4B44-9D09-9D83E0EBE272}"/>
              </a:ext>
            </a:extLst>
          </p:cNvPr>
          <p:cNvSpPr/>
          <p:nvPr/>
        </p:nvSpPr>
        <p:spPr>
          <a:xfrm>
            <a:off x="6245395" y="2437465"/>
            <a:ext cx="480251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83702B-432F-45F6-AD0D-3FBB340EA8B1}"/>
              </a:ext>
            </a:extLst>
          </p:cNvPr>
          <p:cNvCxnSpPr>
            <a:stCxn id="214" idx="0"/>
            <a:endCxn id="18" idx="2"/>
          </p:cNvCxnSpPr>
          <p:nvPr/>
        </p:nvCxnSpPr>
        <p:spPr>
          <a:xfrm flipH="1" flipV="1">
            <a:off x="5843665" y="2613746"/>
            <a:ext cx="291156" cy="17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0865D-03D5-4197-8419-A5DFBDD27D3D}"/>
              </a:ext>
            </a:extLst>
          </p:cNvPr>
          <p:cNvCxnSpPr>
            <a:endCxn id="215" idx="1"/>
          </p:cNvCxnSpPr>
          <p:nvPr/>
        </p:nvCxnSpPr>
        <p:spPr>
          <a:xfrm flipV="1">
            <a:off x="6106555" y="2527251"/>
            <a:ext cx="138840" cy="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CDC910-F92E-4335-9AF7-CE87C0E64914}"/>
              </a:ext>
            </a:extLst>
          </p:cNvPr>
          <p:cNvCxnSpPr/>
          <p:nvPr/>
        </p:nvCxnSpPr>
        <p:spPr>
          <a:xfrm flipV="1">
            <a:off x="5631247" y="3188153"/>
            <a:ext cx="544729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D3E6C5A-53BF-4FA6-BD8C-12BE0D736CC5}"/>
              </a:ext>
            </a:extLst>
          </p:cNvPr>
          <p:cNvCxnSpPr>
            <a:cxnSpLocks/>
            <a:endCxn id="213" idx="2"/>
          </p:cNvCxnSpPr>
          <p:nvPr/>
        </p:nvCxnSpPr>
        <p:spPr>
          <a:xfrm flipH="1" flipV="1">
            <a:off x="4946261" y="3175320"/>
            <a:ext cx="663694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514A69-D182-45B0-A06A-6083CFA81513}"/>
              </a:ext>
            </a:extLst>
          </p:cNvPr>
          <p:cNvSpPr txBox="1"/>
          <p:nvPr/>
        </p:nvSpPr>
        <p:spPr>
          <a:xfrm>
            <a:off x="2760825" y="163085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4F265-6A5A-4A0D-AE5F-C08640A8D725}"/>
              </a:ext>
            </a:extLst>
          </p:cNvPr>
          <p:cNvSpPr/>
          <p:nvPr/>
        </p:nvSpPr>
        <p:spPr>
          <a:xfrm>
            <a:off x="7516254" y="226179"/>
            <a:ext cx="2910576" cy="16386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604DCA-1499-4565-9240-E0A8B2CC9793}"/>
              </a:ext>
            </a:extLst>
          </p:cNvPr>
          <p:cNvSpPr txBox="1"/>
          <p:nvPr/>
        </p:nvSpPr>
        <p:spPr>
          <a:xfrm>
            <a:off x="9672981" y="1558333"/>
            <a:ext cx="105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3C5D18-F07E-4CFE-BD7E-D16E47BF735B}"/>
              </a:ext>
            </a:extLst>
          </p:cNvPr>
          <p:cNvSpPr/>
          <p:nvPr/>
        </p:nvSpPr>
        <p:spPr>
          <a:xfrm>
            <a:off x="7967686" y="1299307"/>
            <a:ext cx="1757771" cy="3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Resource Manager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79E5E1-F8B3-41EF-ACB6-F4A40F2E3C4A}"/>
              </a:ext>
            </a:extLst>
          </p:cNvPr>
          <p:cNvSpPr/>
          <p:nvPr/>
        </p:nvSpPr>
        <p:spPr>
          <a:xfrm>
            <a:off x="7749964" y="711600"/>
            <a:ext cx="823244" cy="41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Free List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BC1EF0-A732-43A1-B12B-12161F428A31}"/>
              </a:ext>
            </a:extLst>
          </p:cNvPr>
          <p:cNvSpPr/>
          <p:nvPr/>
        </p:nvSpPr>
        <p:spPr>
          <a:xfrm>
            <a:off x="8898662" y="742763"/>
            <a:ext cx="902969" cy="3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Device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6AA48B-2C15-40EA-959D-205661933002}"/>
              </a:ext>
            </a:extLst>
          </p:cNvPr>
          <p:cNvSpPr/>
          <p:nvPr/>
        </p:nvSpPr>
        <p:spPr>
          <a:xfrm>
            <a:off x="8818864" y="386910"/>
            <a:ext cx="480251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B39C30-3675-4D35-9739-E28FF7245579}"/>
              </a:ext>
            </a:extLst>
          </p:cNvPr>
          <p:cNvSpPr/>
          <p:nvPr/>
        </p:nvSpPr>
        <p:spPr>
          <a:xfrm>
            <a:off x="9460720" y="390201"/>
            <a:ext cx="480251" cy="17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A24950-1EBF-45F3-83C8-A6D76816378D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H="1" flipV="1">
            <a:off x="9058990" y="566482"/>
            <a:ext cx="291156" cy="17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902DC8-4932-43F0-A03F-9AE8228F39E8}"/>
              </a:ext>
            </a:extLst>
          </p:cNvPr>
          <p:cNvCxnSpPr>
            <a:endCxn id="40" idx="1"/>
          </p:cNvCxnSpPr>
          <p:nvPr/>
        </p:nvCxnSpPr>
        <p:spPr>
          <a:xfrm flipV="1">
            <a:off x="9321880" y="479987"/>
            <a:ext cx="138840" cy="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B9EB3C-DBCD-4A98-9704-FD083965E726}"/>
              </a:ext>
            </a:extLst>
          </p:cNvPr>
          <p:cNvCxnSpPr/>
          <p:nvPr/>
        </p:nvCxnSpPr>
        <p:spPr>
          <a:xfrm flipV="1">
            <a:off x="8846572" y="1140889"/>
            <a:ext cx="544729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41B1BD-140B-4830-B5EB-0549C7217C0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8161586" y="1128056"/>
            <a:ext cx="663694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1A8E3-F31F-41B0-BDD1-33FBA6773100}"/>
              </a:ext>
            </a:extLst>
          </p:cNvPr>
          <p:cNvCxnSpPr>
            <a:stCxn id="207" idx="2"/>
            <a:endCxn id="202" idx="0"/>
          </p:cNvCxnSpPr>
          <p:nvPr/>
        </p:nvCxnSpPr>
        <p:spPr>
          <a:xfrm>
            <a:off x="5756217" y="3912084"/>
            <a:ext cx="2542478" cy="588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02854-3C3F-408F-A0B6-041229D7A0A7}"/>
              </a:ext>
            </a:extLst>
          </p:cNvPr>
          <p:cNvCxnSpPr>
            <a:stCxn id="33" idx="2"/>
            <a:endCxn id="202" idx="0"/>
          </p:cNvCxnSpPr>
          <p:nvPr/>
        </p:nvCxnSpPr>
        <p:spPr>
          <a:xfrm flipH="1">
            <a:off x="8298695" y="1864820"/>
            <a:ext cx="672847" cy="2635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37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 flipV="1">
            <a:off x="2921614" y="4189576"/>
            <a:ext cx="8560233" cy="5239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 flipV="1">
            <a:off x="2910188" y="1774728"/>
            <a:ext cx="8571659" cy="4779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921614" y="430099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910188" y="3930870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910188" y="17747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9CFC1A0-B428-4F17-A8C1-5BD83CBF76B6}"/>
              </a:ext>
            </a:extLst>
          </p:cNvPr>
          <p:cNvSpPr/>
          <p:nvPr/>
        </p:nvSpPr>
        <p:spPr>
          <a:xfrm>
            <a:off x="4300929" y="2273443"/>
            <a:ext cx="7061590" cy="16386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909D7FE-E94C-4D3B-A276-9FC452AEA532}"/>
              </a:ext>
            </a:extLst>
          </p:cNvPr>
          <p:cNvSpPr txBox="1"/>
          <p:nvPr/>
        </p:nvSpPr>
        <p:spPr>
          <a:xfrm>
            <a:off x="7395213" y="3615221"/>
            <a:ext cx="7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2513BFB-5887-48B3-9DCB-2C70FE3989B0}"/>
              </a:ext>
            </a:extLst>
          </p:cNvPr>
          <p:cNvSpPr/>
          <p:nvPr/>
        </p:nvSpPr>
        <p:spPr>
          <a:xfrm>
            <a:off x="4750273" y="3346571"/>
            <a:ext cx="1749640" cy="3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Resource Manager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2ADB17E1-212E-47AC-913A-CDDFE49C9D74}"/>
              </a:ext>
            </a:extLst>
          </p:cNvPr>
          <p:cNvSpPr/>
          <p:nvPr/>
        </p:nvSpPr>
        <p:spPr>
          <a:xfrm>
            <a:off x="4533558" y="2758864"/>
            <a:ext cx="819436" cy="41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Free List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3F6F6CE5-C0B7-4B0B-BE2B-4276ED7B62AF}"/>
              </a:ext>
            </a:extLst>
          </p:cNvPr>
          <p:cNvSpPr/>
          <p:nvPr/>
        </p:nvSpPr>
        <p:spPr>
          <a:xfrm>
            <a:off x="5676942" y="2790027"/>
            <a:ext cx="898792" cy="398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Device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0CD5B-67BF-4AC2-9079-A9C579D8F390}"/>
              </a:ext>
            </a:extLst>
          </p:cNvPr>
          <p:cNvSpPr/>
          <p:nvPr/>
        </p:nvSpPr>
        <p:spPr>
          <a:xfrm>
            <a:off x="5597514" y="2339109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83702B-432F-45F6-AD0D-3FBB340EA8B1}"/>
              </a:ext>
            </a:extLst>
          </p:cNvPr>
          <p:cNvCxnSpPr>
            <a:cxnSpLocks/>
            <a:stCxn id="214" idx="0"/>
            <a:endCxn id="18" idx="2"/>
          </p:cNvCxnSpPr>
          <p:nvPr/>
        </p:nvCxnSpPr>
        <p:spPr>
          <a:xfrm flipH="1" flipV="1">
            <a:off x="5836529" y="2613746"/>
            <a:ext cx="289809" cy="17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CDC910-F92E-4335-9AF7-CE87C0E64914}"/>
              </a:ext>
            </a:extLst>
          </p:cNvPr>
          <p:cNvCxnSpPr/>
          <p:nvPr/>
        </p:nvCxnSpPr>
        <p:spPr>
          <a:xfrm flipV="1">
            <a:off x="5625093" y="3188153"/>
            <a:ext cx="542209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D3E6C5A-53BF-4FA6-BD8C-12BE0D736CC5}"/>
              </a:ext>
            </a:extLst>
          </p:cNvPr>
          <p:cNvCxnSpPr>
            <a:cxnSpLocks/>
            <a:endCxn id="213" idx="2"/>
          </p:cNvCxnSpPr>
          <p:nvPr/>
        </p:nvCxnSpPr>
        <p:spPr>
          <a:xfrm flipH="1" flipV="1">
            <a:off x="4943276" y="3175320"/>
            <a:ext cx="660624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83A1B5-D819-420D-9FCA-8F43F45790D4}"/>
              </a:ext>
            </a:extLst>
          </p:cNvPr>
          <p:cNvSpPr/>
          <p:nvPr/>
        </p:nvSpPr>
        <p:spPr>
          <a:xfrm>
            <a:off x="8122517" y="4490506"/>
            <a:ext cx="2978870" cy="7591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E03DD-8160-4013-B21C-DE2711FB9808}"/>
              </a:ext>
            </a:extLst>
          </p:cNvPr>
          <p:cNvSpPr txBox="1"/>
          <p:nvPr/>
        </p:nvSpPr>
        <p:spPr>
          <a:xfrm>
            <a:off x="10308652" y="4962315"/>
            <a:ext cx="1053867" cy="17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D8DD3D-4657-4051-B868-BC78110CB64A}"/>
              </a:ext>
            </a:extLst>
          </p:cNvPr>
          <p:cNvSpPr/>
          <p:nvPr/>
        </p:nvSpPr>
        <p:spPr>
          <a:xfrm>
            <a:off x="8183278" y="4748109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B5D7276-C80E-4890-844C-FB327B13F19A}"/>
              </a:ext>
            </a:extLst>
          </p:cNvPr>
          <p:cNvSpPr/>
          <p:nvPr/>
        </p:nvSpPr>
        <p:spPr>
          <a:xfrm>
            <a:off x="8923156" y="4748109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7B1177-EF84-423B-A111-E26409D189C5}"/>
              </a:ext>
            </a:extLst>
          </p:cNvPr>
          <p:cNvSpPr/>
          <p:nvPr/>
        </p:nvSpPr>
        <p:spPr>
          <a:xfrm>
            <a:off x="9663034" y="4748109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Func2.3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06E4D5C-E77D-4C8F-80D1-CABF43416FC3}"/>
              </a:ext>
            </a:extLst>
          </p:cNvPr>
          <p:cNvSpPr/>
          <p:nvPr/>
        </p:nvSpPr>
        <p:spPr>
          <a:xfrm>
            <a:off x="10402912" y="4748108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8FAD7-080C-4CEE-B6B7-0D8A49399CED}"/>
              </a:ext>
            </a:extLst>
          </p:cNvPr>
          <p:cNvSpPr/>
          <p:nvPr/>
        </p:nvSpPr>
        <p:spPr>
          <a:xfrm>
            <a:off x="4584688" y="4490547"/>
            <a:ext cx="2978870" cy="7591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C7979D-67FE-4718-8F7A-A4A2FB0A7F85}"/>
              </a:ext>
            </a:extLst>
          </p:cNvPr>
          <p:cNvSpPr txBox="1"/>
          <p:nvPr/>
        </p:nvSpPr>
        <p:spPr>
          <a:xfrm>
            <a:off x="6770823" y="4962356"/>
            <a:ext cx="1053867" cy="17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Device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6EBF64C-84AE-4278-9C22-5657E4550EAD}"/>
              </a:ext>
            </a:extLst>
          </p:cNvPr>
          <p:cNvSpPr/>
          <p:nvPr/>
        </p:nvSpPr>
        <p:spPr>
          <a:xfrm>
            <a:off x="4645449" y="4748150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F7154A-6B5A-41D2-AE9A-63928891AB96}"/>
              </a:ext>
            </a:extLst>
          </p:cNvPr>
          <p:cNvSpPr/>
          <p:nvPr/>
        </p:nvSpPr>
        <p:spPr>
          <a:xfrm>
            <a:off x="5385327" y="4748150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2F97C28-7AEC-4783-B7F7-23C6DF8345C0}"/>
              </a:ext>
            </a:extLst>
          </p:cNvPr>
          <p:cNvSpPr/>
          <p:nvPr/>
        </p:nvSpPr>
        <p:spPr>
          <a:xfrm>
            <a:off x="6125205" y="4748150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Func1.3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583B4AA-0A28-4F85-9E4D-786330831883}"/>
              </a:ext>
            </a:extLst>
          </p:cNvPr>
          <p:cNvSpPr/>
          <p:nvPr/>
        </p:nvSpPr>
        <p:spPr>
          <a:xfrm>
            <a:off x="6865083" y="4748149"/>
            <a:ext cx="622970" cy="1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9DB72-9C52-44CD-ADFB-32FE6FCF7EF7}"/>
              </a:ext>
            </a:extLst>
          </p:cNvPr>
          <p:cNvSpPr/>
          <p:nvPr/>
        </p:nvSpPr>
        <p:spPr>
          <a:xfrm>
            <a:off x="6235131" y="2349492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1AA45-6C8B-42F0-8BC8-2D4CD4ED29FA}"/>
              </a:ext>
            </a:extLst>
          </p:cNvPr>
          <p:cNvSpPr/>
          <p:nvPr/>
        </p:nvSpPr>
        <p:spPr>
          <a:xfrm>
            <a:off x="6850089" y="2349492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6D6E3C-DCDB-4D1C-B45F-3C95F11DBD07}"/>
              </a:ext>
            </a:extLst>
          </p:cNvPr>
          <p:cNvSpPr/>
          <p:nvPr/>
        </p:nvSpPr>
        <p:spPr>
          <a:xfrm>
            <a:off x="7488053" y="2349492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Func1.4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C54AFE-F93B-4D84-B290-DC77A0E8C5E3}"/>
              </a:ext>
            </a:extLst>
          </p:cNvPr>
          <p:cNvSpPr/>
          <p:nvPr/>
        </p:nvSpPr>
        <p:spPr>
          <a:xfrm>
            <a:off x="8122517" y="2340371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2084B1-3FA2-4A6B-A227-01AC62ACF7C1}"/>
              </a:ext>
            </a:extLst>
          </p:cNvPr>
          <p:cNvSpPr/>
          <p:nvPr/>
        </p:nvSpPr>
        <p:spPr>
          <a:xfrm>
            <a:off x="8787322" y="2349492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2C1FCB-2333-42AA-88EB-ED9171149075}"/>
              </a:ext>
            </a:extLst>
          </p:cNvPr>
          <p:cNvSpPr/>
          <p:nvPr/>
        </p:nvSpPr>
        <p:spPr>
          <a:xfrm>
            <a:off x="9450710" y="2350988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34A857-DCA7-44CC-96B8-08DD6180C9B9}"/>
              </a:ext>
            </a:extLst>
          </p:cNvPr>
          <p:cNvSpPr/>
          <p:nvPr/>
        </p:nvSpPr>
        <p:spPr>
          <a:xfrm>
            <a:off x="10088505" y="2350988"/>
            <a:ext cx="478030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Func2.4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2FE08-4E60-4897-909E-13B28A18B20E}"/>
              </a:ext>
            </a:extLst>
          </p:cNvPr>
          <p:cNvCxnSpPr>
            <a:stCxn id="18" idx="3"/>
          </p:cNvCxnSpPr>
          <p:nvPr/>
        </p:nvCxnSpPr>
        <p:spPr>
          <a:xfrm flipV="1">
            <a:off x="6075544" y="2476427"/>
            <a:ext cx="159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D959CE-4DCA-486B-AE30-A0195A55ACC5}"/>
              </a:ext>
            </a:extLst>
          </p:cNvPr>
          <p:cNvCxnSpPr>
            <a:endCxn id="73" idx="1"/>
          </p:cNvCxnSpPr>
          <p:nvPr/>
        </p:nvCxnSpPr>
        <p:spPr>
          <a:xfrm>
            <a:off x="6713161" y="2484393"/>
            <a:ext cx="136928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8D80F-F8EB-48DB-A911-D57FDB522A35}"/>
              </a:ext>
            </a:extLst>
          </p:cNvPr>
          <p:cNvCxnSpPr>
            <a:endCxn id="74" idx="1"/>
          </p:cNvCxnSpPr>
          <p:nvPr/>
        </p:nvCxnSpPr>
        <p:spPr>
          <a:xfrm>
            <a:off x="7349375" y="2476427"/>
            <a:ext cx="138678" cy="1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309F7-D04E-47A3-A0C0-BB735318BF93}"/>
              </a:ext>
            </a:extLst>
          </p:cNvPr>
          <p:cNvCxnSpPr>
            <a:stCxn id="74" idx="3"/>
          </p:cNvCxnSpPr>
          <p:nvPr/>
        </p:nvCxnSpPr>
        <p:spPr>
          <a:xfrm flipV="1">
            <a:off x="7966083" y="2484393"/>
            <a:ext cx="156434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14A753-B603-493E-B1CF-9415E478B9A4}"/>
              </a:ext>
            </a:extLst>
          </p:cNvPr>
          <p:cNvCxnSpPr/>
          <p:nvPr/>
        </p:nvCxnSpPr>
        <p:spPr>
          <a:xfrm>
            <a:off x="8600547" y="2484393"/>
            <a:ext cx="18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2B1A2-6B33-4CF1-9356-28BC597D3A43}"/>
              </a:ext>
            </a:extLst>
          </p:cNvPr>
          <p:cNvCxnSpPr>
            <a:endCxn id="77" idx="1"/>
          </p:cNvCxnSpPr>
          <p:nvPr/>
        </p:nvCxnSpPr>
        <p:spPr>
          <a:xfrm>
            <a:off x="9265352" y="2484393"/>
            <a:ext cx="185358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CF592-9776-4294-974A-2DE54CA8163A}"/>
              </a:ext>
            </a:extLst>
          </p:cNvPr>
          <p:cNvCxnSpPr>
            <a:stCxn id="77" idx="3"/>
          </p:cNvCxnSpPr>
          <p:nvPr/>
        </p:nvCxnSpPr>
        <p:spPr>
          <a:xfrm flipV="1">
            <a:off x="9928740" y="2484393"/>
            <a:ext cx="157851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37153-A912-401A-B0C1-F5595E5BD268}"/>
              </a:ext>
            </a:extLst>
          </p:cNvPr>
          <p:cNvCxnSpPr>
            <a:stCxn id="208" idx="2"/>
          </p:cNvCxnSpPr>
          <p:nvPr/>
        </p:nvCxnSpPr>
        <p:spPr>
          <a:xfrm flipH="1">
            <a:off x="6499913" y="3984553"/>
            <a:ext cx="1289333" cy="505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841BA8-42C2-4E98-B733-FED9489DE23C}"/>
              </a:ext>
            </a:extLst>
          </p:cNvPr>
          <p:cNvCxnSpPr>
            <a:stCxn id="208" idx="2"/>
          </p:cNvCxnSpPr>
          <p:nvPr/>
        </p:nvCxnSpPr>
        <p:spPr>
          <a:xfrm>
            <a:off x="7789246" y="3984553"/>
            <a:ext cx="1661464" cy="505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1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A50ABD-192B-4C2B-9B20-FC690FECF7E4}"/>
              </a:ext>
            </a:extLst>
          </p:cNvPr>
          <p:cNvCxnSpPr>
            <a:cxnSpLocks/>
          </p:cNvCxnSpPr>
          <p:nvPr/>
        </p:nvCxnSpPr>
        <p:spPr>
          <a:xfrm flipV="1">
            <a:off x="2921614" y="4223208"/>
            <a:ext cx="5571937" cy="1876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026CBE0-415B-4964-ADE6-4F7AD5D0583B}"/>
              </a:ext>
            </a:extLst>
          </p:cNvPr>
          <p:cNvCxnSpPr>
            <a:cxnSpLocks/>
          </p:cNvCxnSpPr>
          <p:nvPr/>
        </p:nvCxnSpPr>
        <p:spPr>
          <a:xfrm>
            <a:off x="2910188" y="1822525"/>
            <a:ext cx="5583363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EAD09E3-128D-4710-B47F-14C316F47589}"/>
              </a:ext>
            </a:extLst>
          </p:cNvPr>
          <p:cNvSpPr txBox="1"/>
          <p:nvPr/>
        </p:nvSpPr>
        <p:spPr>
          <a:xfrm>
            <a:off x="2921614" y="4300992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8A88F8-60B1-4AAB-8327-7D568B06F92B}"/>
              </a:ext>
            </a:extLst>
          </p:cNvPr>
          <p:cNvSpPr txBox="1"/>
          <p:nvPr/>
        </p:nvSpPr>
        <p:spPr>
          <a:xfrm>
            <a:off x="2910188" y="3930870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48AA99-5341-42FE-A6B7-E4BD7A8CA874}"/>
              </a:ext>
            </a:extLst>
          </p:cNvPr>
          <p:cNvSpPr txBox="1"/>
          <p:nvPr/>
        </p:nvSpPr>
        <p:spPr>
          <a:xfrm>
            <a:off x="2910188" y="1774728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86A46C-9F1E-4FFD-A40C-B7F8D44663B7}"/>
              </a:ext>
            </a:extLst>
          </p:cNvPr>
          <p:cNvGrpSpPr/>
          <p:nvPr/>
        </p:nvGrpSpPr>
        <p:grpSpPr>
          <a:xfrm>
            <a:off x="4943276" y="4511124"/>
            <a:ext cx="2978870" cy="933176"/>
            <a:chOff x="6504495" y="4509453"/>
            <a:chExt cx="2978870" cy="167290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DBDBE7-6139-43C4-98CF-A7090CB4849C}"/>
                </a:ext>
              </a:extLst>
            </p:cNvPr>
            <p:cNvSpPr/>
            <p:nvPr/>
          </p:nvSpPr>
          <p:spPr>
            <a:xfrm>
              <a:off x="6504495" y="4543720"/>
              <a:ext cx="297887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6594B0-B7C8-47C9-8650-210BBD44760A}"/>
                </a:ext>
              </a:extLst>
            </p:cNvPr>
            <p:cNvSpPr txBox="1"/>
            <p:nvPr/>
          </p:nvSpPr>
          <p:spPr>
            <a:xfrm>
              <a:off x="7421271" y="4509453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F3BE233E-9D30-4AFB-9BBF-9823872A03D1}"/>
                </a:ext>
              </a:extLst>
            </p:cNvPr>
            <p:cNvSpPr/>
            <p:nvPr/>
          </p:nvSpPr>
          <p:spPr>
            <a:xfrm>
              <a:off x="6636549" y="509979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F3BD830-E95D-4121-A965-7B330FCB384F}"/>
                </a:ext>
              </a:extLst>
            </p:cNvPr>
            <p:cNvSpPr/>
            <p:nvPr/>
          </p:nvSpPr>
          <p:spPr>
            <a:xfrm>
              <a:off x="7360567" y="5087186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2CAC07C-D00D-4445-B360-3DF22D4A0914}"/>
                </a:ext>
              </a:extLst>
            </p:cNvPr>
            <p:cNvSpPr/>
            <p:nvPr/>
          </p:nvSpPr>
          <p:spPr>
            <a:xfrm>
              <a:off x="8060158" y="5076036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74D5AE-A7A4-4CBE-91AB-FB774AFAB17F}"/>
                </a:ext>
              </a:extLst>
            </p:cNvPr>
            <p:cNvSpPr/>
            <p:nvPr/>
          </p:nvSpPr>
          <p:spPr>
            <a:xfrm>
              <a:off x="8821423" y="5048338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28BA3-DD82-43E1-8153-FE34BAC784B3}"/>
              </a:ext>
            </a:extLst>
          </p:cNvPr>
          <p:cNvGrpSpPr/>
          <p:nvPr/>
        </p:nvGrpSpPr>
        <p:grpSpPr>
          <a:xfrm>
            <a:off x="4300929" y="2273443"/>
            <a:ext cx="3882349" cy="1690999"/>
            <a:chOff x="5646656" y="2187512"/>
            <a:chExt cx="3882349" cy="1690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9CFC1A0-B428-4F17-A8C1-5BD83CBF76B6}"/>
                </a:ext>
              </a:extLst>
            </p:cNvPr>
            <p:cNvSpPr/>
            <p:nvPr/>
          </p:nvSpPr>
          <p:spPr>
            <a:xfrm>
              <a:off x="5646656" y="2187512"/>
              <a:ext cx="3770721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909D7FE-E94C-4D3B-A276-9FC452AEA532}"/>
                </a:ext>
              </a:extLst>
            </p:cNvPr>
            <p:cNvSpPr txBox="1"/>
            <p:nvPr/>
          </p:nvSpPr>
          <p:spPr>
            <a:xfrm>
              <a:off x="8475138" y="3509179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Driver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D2513BFB-5887-48B3-9DCB-2C70FE3989B0}"/>
                </a:ext>
              </a:extLst>
            </p:cNvPr>
            <p:cNvSpPr/>
            <p:nvPr/>
          </p:nvSpPr>
          <p:spPr>
            <a:xfrm>
              <a:off x="6096000" y="3260640"/>
              <a:ext cx="1749640" cy="381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Resource Manager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2ADB17E1-212E-47AC-913A-CDDFE49C9D74}"/>
                </a:ext>
              </a:extLst>
            </p:cNvPr>
            <p:cNvSpPr/>
            <p:nvPr/>
          </p:nvSpPr>
          <p:spPr>
            <a:xfrm>
              <a:off x="5879285" y="2672933"/>
              <a:ext cx="819436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Free List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F6F6CE5-C0B7-4B0B-BE2B-4276ED7B62AF}"/>
                </a:ext>
              </a:extLst>
            </p:cNvPr>
            <p:cNvSpPr/>
            <p:nvPr/>
          </p:nvSpPr>
          <p:spPr>
            <a:xfrm>
              <a:off x="7022669" y="2704096"/>
              <a:ext cx="898792" cy="3981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Device 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50CD5B-67BF-4AC2-9079-A9C579D8F390}"/>
                </a:ext>
              </a:extLst>
            </p:cNvPr>
            <p:cNvSpPr/>
            <p:nvPr/>
          </p:nvSpPr>
          <p:spPr>
            <a:xfrm>
              <a:off x="6943241" y="2348243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F1FC7-F3FF-4B44-9D09-9D83E0EBE272}"/>
                </a:ext>
              </a:extLst>
            </p:cNvPr>
            <p:cNvSpPr/>
            <p:nvPr/>
          </p:nvSpPr>
          <p:spPr>
            <a:xfrm>
              <a:off x="7582128" y="2351534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28F0887-DDCD-4B15-A8BD-EC8BEA73E638}"/>
                </a:ext>
              </a:extLst>
            </p:cNvPr>
            <p:cNvSpPr/>
            <p:nvPr/>
          </p:nvSpPr>
          <p:spPr>
            <a:xfrm>
              <a:off x="8200712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516F7E4-FA03-43D1-88FF-DE6D65705E24}"/>
                </a:ext>
              </a:extLst>
            </p:cNvPr>
            <p:cNvSpPr/>
            <p:nvPr/>
          </p:nvSpPr>
          <p:spPr>
            <a:xfrm>
              <a:off x="8836596" y="2359312"/>
              <a:ext cx="478030" cy="179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3702B-432F-45F6-AD0D-3FBB340EA8B1}"/>
                </a:ext>
              </a:extLst>
            </p:cNvPr>
            <p:cNvCxnSpPr>
              <a:stCxn id="214" idx="0"/>
              <a:endCxn id="18" idx="2"/>
            </p:cNvCxnSpPr>
            <p:nvPr/>
          </p:nvCxnSpPr>
          <p:spPr>
            <a:xfrm flipH="1" flipV="1">
              <a:off x="7182256" y="2527815"/>
              <a:ext cx="289809" cy="17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20865D-03D5-4197-8419-A5DFBDD27D3D}"/>
                </a:ext>
              </a:extLst>
            </p:cNvPr>
            <p:cNvCxnSpPr>
              <a:endCxn id="215" idx="1"/>
            </p:cNvCxnSpPr>
            <p:nvPr/>
          </p:nvCxnSpPr>
          <p:spPr>
            <a:xfrm flipV="1">
              <a:off x="7443930" y="2441320"/>
              <a:ext cx="138198" cy="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1E010-43E8-4330-9F9D-82C3E692BE76}"/>
                </a:ext>
              </a:extLst>
            </p:cNvPr>
            <p:cNvCxnSpPr>
              <a:endCxn id="216" idx="1"/>
            </p:cNvCxnSpPr>
            <p:nvPr/>
          </p:nvCxnSpPr>
          <p:spPr>
            <a:xfrm flipV="1">
              <a:off x="8060158" y="2449098"/>
              <a:ext cx="140554" cy="2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CE36C3-FB33-454E-95A4-31016EF60431}"/>
                </a:ext>
              </a:extLst>
            </p:cNvPr>
            <p:cNvCxnSpPr>
              <a:stCxn id="216" idx="3"/>
              <a:endCxn id="217" idx="1"/>
            </p:cNvCxnSpPr>
            <p:nvPr/>
          </p:nvCxnSpPr>
          <p:spPr>
            <a:xfrm>
              <a:off x="8678742" y="2449098"/>
              <a:ext cx="157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CDC910-F92E-4335-9AF7-CE87C0E64914}"/>
                </a:ext>
              </a:extLst>
            </p:cNvPr>
            <p:cNvCxnSpPr/>
            <p:nvPr/>
          </p:nvCxnSpPr>
          <p:spPr>
            <a:xfrm flipV="1">
              <a:off x="6970820" y="3102222"/>
              <a:ext cx="542209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D3E6C5A-53BF-4FA6-BD8C-12BE0D736CC5}"/>
                </a:ext>
              </a:extLst>
            </p:cNvPr>
            <p:cNvCxnSpPr>
              <a:cxnSpLocks/>
              <a:endCxn id="213" idx="2"/>
            </p:cNvCxnSpPr>
            <p:nvPr/>
          </p:nvCxnSpPr>
          <p:spPr>
            <a:xfrm flipH="1" flipV="1">
              <a:off x="6289003" y="3089389"/>
              <a:ext cx="660624" cy="15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808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98DC2-C0E8-4E88-A78B-E75EBA5B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233487"/>
            <a:ext cx="6905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4F3626-2643-4BAC-95DE-E6A9ED2BC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2675"/>
              </p:ext>
            </p:extLst>
          </p:nvPr>
        </p:nvGraphicFramePr>
        <p:xfrm>
          <a:off x="5476971" y="2247455"/>
          <a:ext cx="3026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01">
                  <a:extLst>
                    <a:ext uri="{9D8B030D-6E8A-4147-A177-3AD203B41FA5}">
                      <a16:colId xmlns:a16="http://schemas.microsoft.com/office/drawing/2014/main" val="4016372826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2523181803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87148537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693978730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20153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79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1C4768-5C30-40E5-B239-4BC3F5B2BF96}"/>
              </a:ext>
            </a:extLst>
          </p:cNvPr>
          <p:cNvSpPr txBox="1"/>
          <p:nvPr/>
        </p:nvSpPr>
        <p:spPr>
          <a:xfrm>
            <a:off x="2762053" y="3105834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Bus Number of the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ED61-E50E-4EAC-813A-6EE590C1D1BB}"/>
              </a:ext>
            </a:extLst>
          </p:cNvPr>
          <p:cNvSpPr txBox="1"/>
          <p:nvPr/>
        </p:nvSpPr>
        <p:spPr>
          <a:xfrm>
            <a:off x="9128290" y="3866424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PF0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9DC19-1675-40FF-BE80-BD78356B0A96}"/>
              </a:ext>
            </a:extLst>
          </p:cNvPr>
          <p:cNvSpPr txBox="1"/>
          <p:nvPr/>
        </p:nvSpPr>
        <p:spPr>
          <a:xfrm>
            <a:off x="9128290" y="3496070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PF1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47143-8331-4921-A5F7-3819085BB279}"/>
              </a:ext>
            </a:extLst>
          </p:cNvPr>
          <p:cNvSpPr txBox="1"/>
          <p:nvPr/>
        </p:nvSpPr>
        <p:spPr>
          <a:xfrm>
            <a:off x="9128290" y="2812329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PF3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7C095-EB43-41C7-B41E-2E226DE5F21E}"/>
              </a:ext>
            </a:extLst>
          </p:cNvPr>
          <p:cNvSpPr txBox="1"/>
          <p:nvPr/>
        </p:nvSpPr>
        <p:spPr>
          <a:xfrm>
            <a:off x="9128290" y="3136612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PF2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A9946-55FA-4EA7-A571-A3E7C4DDF157}"/>
              </a:ext>
            </a:extLst>
          </p:cNvPr>
          <p:cNvSpPr txBox="1"/>
          <p:nvPr/>
        </p:nvSpPr>
        <p:spPr>
          <a:xfrm>
            <a:off x="5902750" y="1939677"/>
            <a:ext cx="153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mode=0x</a:t>
            </a:r>
            <a:r>
              <a:rPr lang="en-US" sz="1400" b="1">
                <a:solidFill>
                  <a:srgbClr val="FFC000"/>
                </a:solidFill>
              </a:rPr>
              <a:t>FFFF</a:t>
            </a:r>
            <a:r>
              <a:rPr lang="en-US" sz="1400"/>
              <a:t>FFFF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E9417B-B732-4728-A416-CB588BBCA577}"/>
              </a:ext>
            </a:extLst>
          </p:cNvPr>
          <p:cNvCxnSpPr>
            <a:cxnSpLocks/>
          </p:cNvCxnSpPr>
          <p:nvPr/>
        </p:nvCxnSpPr>
        <p:spPr>
          <a:xfrm>
            <a:off x="6391373" y="2618295"/>
            <a:ext cx="0" cy="14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219E4-DEF0-4E55-90A0-6593A04263D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91373" y="4020313"/>
            <a:ext cx="2736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97BF76-2735-4DCD-B113-0AC452D22D98}"/>
              </a:ext>
            </a:extLst>
          </p:cNvPr>
          <p:cNvCxnSpPr>
            <a:cxnSpLocks/>
          </p:cNvCxnSpPr>
          <p:nvPr/>
        </p:nvCxnSpPr>
        <p:spPr>
          <a:xfrm>
            <a:off x="6996260" y="3657714"/>
            <a:ext cx="213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59C8D0-3725-47A0-B64D-B8D2D1D9540B}"/>
              </a:ext>
            </a:extLst>
          </p:cNvPr>
          <p:cNvCxnSpPr>
            <a:cxnSpLocks/>
          </p:cNvCxnSpPr>
          <p:nvPr/>
        </p:nvCxnSpPr>
        <p:spPr>
          <a:xfrm>
            <a:off x="6996260" y="2534859"/>
            <a:ext cx="0" cy="11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7160D7-98B5-4A46-9E7F-B81999A31201}"/>
              </a:ext>
            </a:extLst>
          </p:cNvPr>
          <p:cNvCxnSpPr>
            <a:cxnSpLocks/>
          </p:cNvCxnSpPr>
          <p:nvPr/>
        </p:nvCxnSpPr>
        <p:spPr>
          <a:xfrm>
            <a:off x="7582292" y="3309916"/>
            <a:ext cx="151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CF99E-75C1-4AF2-833D-10202CA75922}"/>
              </a:ext>
            </a:extLst>
          </p:cNvPr>
          <p:cNvCxnSpPr>
            <a:cxnSpLocks/>
          </p:cNvCxnSpPr>
          <p:nvPr/>
        </p:nvCxnSpPr>
        <p:spPr>
          <a:xfrm>
            <a:off x="7582292" y="2617703"/>
            <a:ext cx="0" cy="69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284F3E-081E-432E-A682-7DB81C9781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177752" y="2962056"/>
            <a:ext cx="950538" cy="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52B400-4C6F-426E-8AF6-1AFDF7760F3A}"/>
              </a:ext>
            </a:extLst>
          </p:cNvPr>
          <p:cNvCxnSpPr>
            <a:cxnSpLocks/>
          </p:cNvCxnSpPr>
          <p:nvPr/>
        </p:nvCxnSpPr>
        <p:spPr>
          <a:xfrm>
            <a:off x="8177752" y="2564741"/>
            <a:ext cx="0" cy="39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ECEA9C-953F-4C8A-AE64-E3C0A50FB00A}"/>
              </a:ext>
            </a:extLst>
          </p:cNvPr>
          <p:cNvCxnSpPr>
            <a:cxnSpLocks/>
          </p:cNvCxnSpPr>
          <p:nvPr/>
        </p:nvCxnSpPr>
        <p:spPr>
          <a:xfrm>
            <a:off x="5770776" y="2564741"/>
            <a:ext cx="0" cy="70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8BF2C8-F251-4699-9DDA-3893138DBAB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09793" y="3259723"/>
            <a:ext cx="860983" cy="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8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4F3626-2643-4BAC-95DE-E6A9ED2BC786}"/>
              </a:ext>
            </a:extLst>
          </p:cNvPr>
          <p:cNvGraphicFramePr>
            <a:graphicFrameLocks noGrp="1"/>
          </p:cNvGraphicFramePr>
          <p:nvPr/>
        </p:nvGraphicFramePr>
        <p:xfrm>
          <a:off x="5476971" y="2247455"/>
          <a:ext cx="3026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01">
                  <a:extLst>
                    <a:ext uri="{9D8B030D-6E8A-4147-A177-3AD203B41FA5}">
                      <a16:colId xmlns:a16="http://schemas.microsoft.com/office/drawing/2014/main" val="4016372826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2523181803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87148537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693978730"/>
                    </a:ext>
                  </a:extLst>
                </a:gridCol>
                <a:gridCol w="605201">
                  <a:extLst>
                    <a:ext uri="{9D8B030D-6E8A-4147-A177-3AD203B41FA5}">
                      <a16:colId xmlns:a16="http://schemas.microsoft.com/office/drawing/2014/main" val="120153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79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1C4768-5C30-40E5-B239-4BC3F5B2BF96}"/>
              </a:ext>
            </a:extLst>
          </p:cNvPr>
          <p:cNvSpPr txBox="1"/>
          <p:nvPr/>
        </p:nvSpPr>
        <p:spPr>
          <a:xfrm>
            <a:off x="2762053" y="3105834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Bus Number of the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ED61-E50E-4EAC-813A-6EE590C1D1BB}"/>
              </a:ext>
            </a:extLst>
          </p:cNvPr>
          <p:cNvSpPr txBox="1"/>
          <p:nvPr/>
        </p:nvSpPr>
        <p:spPr>
          <a:xfrm>
            <a:off x="9128290" y="3866424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VFG0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9DC19-1675-40FF-BE80-BD78356B0A96}"/>
              </a:ext>
            </a:extLst>
          </p:cNvPr>
          <p:cNvSpPr txBox="1"/>
          <p:nvPr/>
        </p:nvSpPr>
        <p:spPr>
          <a:xfrm>
            <a:off x="9128290" y="3496070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VFG1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47143-8331-4921-A5F7-3819085BB279}"/>
              </a:ext>
            </a:extLst>
          </p:cNvPr>
          <p:cNvSpPr txBox="1"/>
          <p:nvPr/>
        </p:nvSpPr>
        <p:spPr>
          <a:xfrm>
            <a:off x="9128290" y="2812329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VFG3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7C095-EB43-41C7-B41E-2E226DE5F21E}"/>
              </a:ext>
            </a:extLst>
          </p:cNvPr>
          <p:cNvSpPr txBox="1"/>
          <p:nvPr/>
        </p:nvSpPr>
        <p:spPr>
          <a:xfrm>
            <a:off x="9128290" y="3136612"/>
            <a:ext cx="214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 Bits:  VFG2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A9946-55FA-4EA7-A571-A3E7C4DDF157}"/>
              </a:ext>
            </a:extLst>
          </p:cNvPr>
          <p:cNvSpPr txBox="1"/>
          <p:nvPr/>
        </p:nvSpPr>
        <p:spPr>
          <a:xfrm>
            <a:off x="5902750" y="1939677"/>
            <a:ext cx="153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mode=0x</a:t>
            </a:r>
            <a:r>
              <a:rPr lang="en-US" sz="1400" b="1">
                <a:solidFill>
                  <a:srgbClr val="FFC000"/>
                </a:solidFill>
              </a:rPr>
              <a:t>FFFF</a:t>
            </a:r>
            <a:r>
              <a:rPr lang="en-US" sz="1400"/>
              <a:t>FFFF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E9417B-B732-4728-A416-CB588BBCA577}"/>
              </a:ext>
            </a:extLst>
          </p:cNvPr>
          <p:cNvCxnSpPr>
            <a:cxnSpLocks/>
          </p:cNvCxnSpPr>
          <p:nvPr/>
        </p:nvCxnSpPr>
        <p:spPr>
          <a:xfrm>
            <a:off x="6391373" y="2618295"/>
            <a:ext cx="0" cy="14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219E4-DEF0-4E55-90A0-6593A04263D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91373" y="4020313"/>
            <a:ext cx="2736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97BF76-2735-4DCD-B113-0AC452D22D98}"/>
              </a:ext>
            </a:extLst>
          </p:cNvPr>
          <p:cNvCxnSpPr>
            <a:cxnSpLocks/>
          </p:cNvCxnSpPr>
          <p:nvPr/>
        </p:nvCxnSpPr>
        <p:spPr>
          <a:xfrm>
            <a:off x="6996260" y="3657714"/>
            <a:ext cx="213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59C8D0-3725-47A0-B64D-B8D2D1D9540B}"/>
              </a:ext>
            </a:extLst>
          </p:cNvPr>
          <p:cNvCxnSpPr>
            <a:cxnSpLocks/>
          </p:cNvCxnSpPr>
          <p:nvPr/>
        </p:nvCxnSpPr>
        <p:spPr>
          <a:xfrm>
            <a:off x="6996260" y="2534859"/>
            <a:ext cx="0" cy="11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7160D7-98B5-4A46-9E7F-B81999A31201}"/>
              </a:ext>
            </a:extLst>
          </p:cNvPr>
          <p:cNvCxnSpPr>
            <a:cxnSpLocks/>
          </p:cNvCxnSpPr>
          <p:nvPr/>
        </p:nvCxnSpPr>
        <p:spPr>
          <a:xfrm>
            <a:off x="7582292" y="3309916"/>
            <a:ext cx="151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CF99E-75C1-4AF2-833D-10202CA75922}"/>
              </a:ext>
            </a:extLst>
          </p:cNvPr>
          <p:cNvCxnSpPr>
            <a:cxnSpLocks/>
          </p:cNvCxnSpPr>
          <p:nvPr/>
        </p:nvCxnSpPr>
        <p:spPr>
          <a:xfrm>
            <a:off x="7582292" y="2617703"/>
            <a:ext cx="0" cy="69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284F3E-081E-432E-A682-7DB81C97815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177752" y="2962056"/>
            <a:ext cx="950538" cy="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52B400-4C6F-426E-8AF6-1AFDF7760F3A}"/>
              </a:ext>
            </a:extLst>
          </p:cNvPr>
          <p:cNvCxnSpPr>
            <a:cxnSpLocks/>
          </p:cNvCxnSpPr>
          <p:nvPr/>
        </p:nvCxnSpPr>
        <p:spPr>
          <a:xfrm>
            <a:off x="8177752" y="2564741"/>
            <a:ext cx="0" cy="39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ECEA9C-953F-4C8A-AE64-E3C0A50FB00A}"/>
              </a:ext>
            </a:extLst>
          </p:cNvPr>
          <p:cNvCxnSpPr>
            <a:cxnSpLocks/>
          </p:cNvCxnSpPr>
          <p:nvPr/>
        </p:nvCxnSpPr>
        <p:spPr>
          <a:xfrm>
            <a:off x="5770776" y="2564741"/>
            <a:ext cx="0" cy="70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8BF2C8-F251-4699-9DDA-3893138DBAB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09793" y="3259723"/>
            <a:ext cx="860983" cy="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847143-8331-4921-A5F7-3819085BB279}"/>
              </a:ext>
            </a:extLst>
          </p:cNvPr>
          <p:cNvSpPr txBox="1"/>
          <p:nvPr/>
        </p:nvSpPr>
        <p:spPr>
          <a:xfrm>
            <a:off x="8455843" y="2707733"/>
            <a:ext cx="215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16 Bits: master pf number for the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A9946-55FA-4EA7-A571-A3E7C4DDF157}"/>
              </a:ext>
            </a:extLst>
          </p:cNvPr>
          <p:cNvSpPr txBox="1"/>
          <p:nvPr/>
        </p:nvSpPr>
        <p:spPr>
          <a:xfrm>
            <a:off x="6096000" y="1880792"/>
            <a:ext cx="190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master_pf=0x</a:t>
            </a:r>
            <a:r>
              <a:rPr lang="en-US" sz="1400" b="1">
                <a:solidFill>
                  <a:srgbClr val="FFC000"/>
                </a:solidFill>
              </a:rPr>
              <a:t>FFFF</a:t>
            </a:r>
            <a:r>
              <a:rPr lang="en-US" sz="1400"/>
              <a:t>FFFF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E9417B-B732-4728-A416-CB588BBCA577}"/>
              </a:ext>
            </a:extLst>
          </p:cNvPr>
          <p:cNvCxnSpPr>
            <a:cxnSpLocks/>
          </p:cNvCxnSpPr>
          <p:nvPr/>
        </p:nvCxnSpPr>
        <p:spPr>
          <a:xfrm>
            <a:off x="6391373" y="2618295"/>
            <a:ext cx="0" cy="7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219E4-DEF0-4E55-90A0-6593A04263DC}"/>
              </a:ext>
            </a:extLst>
          </p:cNvPr>
          <p:cNvCxnSpPr>
            <a:cxnSpLocks/>
          </p:cNvCxnSpPr>
          <p:nvPr/>
        </p:nvCxnSpPr>
        <p:spPr>
          <a:xfrm>
            <a:off x="6391373" y="3414641"/>
            <a:ext cx="141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284F3E-081E-432E-A682-7DB81C97815A}"/>
              </a:ext>
            </a:extLst>
          </p:cNvPr>
          <p:cNvCxnSpPr>
            <a:cxnSpLocks/>
          </p:cNvCxnSpPr>
          <p:nvPr/>
        </p:nvCxnSpPr>
        <p:spPr>
          <a:xfrm flipV="1">
            <a:off x="7423608" y="2938384"/>
            <a:ext cx="1032235" cy="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52B400-4C6F-426E-8AF6-1AFDF7760F3A}"/>
              </a:ext>
            </a:extLst>
          </p:cNvPr>
          <p:cNvCxnSpPr>
            <a:cxnSpLocks/>
          </p:cNvCxnSpPr>
          <p:nvPr/>
        </p:nvCxnSpPr>
        <p:spPr>
          <a:xfrm>
            <a:off x="7423608" y="2543432"/>
            <a:ext cx="0" cy="39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DC7E4B-E23C-40AF-80BD-98AEAF4ED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2198"/>
              </p:ext>
            </p:extLst>
          </p:nvPr>
        </p:nvGraphicFramePr>
        <p:xfrm>
          <a:off x="5770776" y="2177672"/>
          <a:ext cx="27149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459">
                  <a:extLst>
                    <a:ext uri="{9D8B030D-6E8A-4147-A177-3AD203B41FA5}">
                      <a16:colId xmlns:a16="http://schemas.microsoft.com/office/drawing/2014/main" val="2591483898"/>
                    </a:ext>
                  </a:extLst>
                </a:gridCol>
                <a:gridCol w="1357459">
                  <a:extLst>
                    <a:ext uri="{9D8B030D-6E8A-4147-A177-3AD203B41FA5}">
                      <a16:colId xmlns:a16="http://schemas.microsoft.com/office/drawing/2014/main" val="2857021458"/>
                    </a:ext>
                  </a:extLst>
                </a:gridCol>
              </a:tblGrid>
              <a:tr h="30006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8132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00DD847-FF25-4375-B1AA-8A01AB835D76}"/>
              </a:ext>
            </a:extLst>
          </p:cNvPr>
          <p:cNvSpPr txBox="1"/>
          <p:nvPr/>
        </p:nvSpPr>
        <p:spPr>
          <a:xfrm>
            <a:off x="7893378" y="3230953"/>
            <a:ext cx="298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16 Bits: Bus Number of the device</a:t>
            </a:r>
          </a:p>
        </p:txBody>
      </p:sp>
    </p:spTree>
    <p:extLst>
      <p:ext uri="{BB962C8B-B14F-4D97-AF65-F5344CB8AC3E}">
        <p14:creationId xmlns:p14="http://schemas.microsoft.com/office/powerpoint/2010/main" val="41271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7B601B-89AB-437A-BDCD-A03CB132184A}"/>
              </a:ext>
            </a:extLst>
          </p:cNvPr>
          <p:cNvSpPr/>
          <p:nvPr/>
        </p:nvSpPr>
        <p:spPr>
          <a:xfrm>
            <a:off x="1932495" y="2818614"/>
            <a:ext cx="1517715" cy="4242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 Narrow" panose="020B0606020202030204" pitchFamily="34" charset="0"/>
              </a:rPr>
              <a:t>qdma_mod_init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2BD91-D1C6-456F-9CCE-FB0654BCAFC9}"/>
              </a:ext>
            </a:extLst>
          </p:cNvPr>
          <p:cNvSpPr/>
          <p:nvPr/>
        </p:nvSpPr>
        <p:spPr>
          <a:xfrm>
            <a:off x="4165306" y="2064916"/>
            <a:ext cx="1386590" cy="344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libqdma_init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A4934-6CC2-4F9E-B549-A5D852C4A7F5}"/>
              </a:ext>
            </a:extLst>
          </p:cNvPr>
          <p:cNvSpPr/>
          <p:nvPr/>
        </p:nvSpPr>
        <p:spPr>
          <a:xfrm>
            <a:off x="4793423" y="2702133"/>
            <a:ext cx="1237434" cy="307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xlnx_nl_init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A703E-EFBC-4315-A639-92D98A4BC991}"/>
              </a:ext>
            </a:extLst>
          </p:cNvPr>
          <p:cNvSpPr/>
          <p:nvPr/>
        </p:nvSpPr>
        <p:spPr>
          <a:xfrm>
            <a:off x="4793423" y="3143839"/>
            <a:ext cx="1594932" cy="3397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qdma_cdev_init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6DEA5-DAB6-4844-B042-0F140B37F51D}"/>
              </a:ext>
            </a:extLst>
          </p:cNvPr>
          <p:cNvSpPr/>
          <p:nvPr/>
        </p:nvSpPr>
        <p:spPr>
          <a:xfrm>
            <a:off x="4708624" y="3910749"/>
            <a:ext cx="1826865" cy="338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 Narrow" panose="020B0606020202030204" pitchFamily="34" charset="0"/>
              </a:rPr>
              <a:t>pci_register_driver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46C74A-7007-44BC-9A89-F3F17E0D831B}"/>
              </a:ext>
            </a:extLst>
          </p:cNvPr>
          <p:cNvCxnSpPr>
            <a:cxnSpLocks/>
          </p:cNvCxnSpPr>
          <p:nvPr/>
        </p:nvCxnSpPr>
        <p:spPr>
          <a:xfrm flipV="1">
            <a:off x="3450210" y="2869677"/>
            <a:ext cx="1169645" cy="5619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D0EE7-D99C-4793-8D52-E84022F4C3B4}"/>
              </a:ext>
            </a:extLst>
          </p:cNvPr>
          <p:cNvCxnSpPr>
            <a:cxnSpLocks/>
          </p:cNvCxnSpPr>
          <p:nvPr/>
        </p:nvCxnSpPr>
        <p:spPr>
          <a:xfrm>
            <a:off x="3450210" y="3143839"/>
            <a:ext cx="1168924" cy="12254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60BC0F-ACE3-4FEB-9EEB-E3C67E6AC906}"/>
              </a:ext>
            </a:extLst>
          </p:cNvPr>
          <p:cNvCxnSpPr>
            <a:cxnSpLocks/>
          </p:cNvCxnSpPr>
          <p:nvPr/>
        </p:nvCxnSpPr>
        <p:spPr>
          <a:xfrm>
            <a:off x="2799761" y="3242821"/>
            <a:ext cx="1721177" cy="79185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F7A1D-8248-46B1-99CD-436DF505223C}"/>
              </a:ext>
            </a:extLst>
          </p:cNvPr>
          <p:cNvCxnSpPr>
            <a:cxnSpLocks/>
          </p:cNvCxnSpPr>
          <p:nvPr/>
        </p:nvCxnSpPr>
        <p:spPr>
          <a:xfrm flipV="1">
            <a:off x="2562520" y="2227868"/>
            <a:ext cx="1466654" cy="567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0D68D22-4492-4903-875E-7A6D30B30717}"/>
              </a:ext>
            </a:extLst>
          </p:cNvPr>
          <p:cNvSpPr/>
          <p:nvPr/>
        </p:nvSpPr>
        <p:spPr>
          <a:xfrm rot="4065791">
            <a:off x="3966907" y="2149963"/>
            <a:ext cx="181096" cy="160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378F957-A06F-4125-96EF-056BFBB8EE51}"/>
              </a:ext>
            </a:extLst>
          </p:cNvPr>
          <p:cNvSpPr/>
          <p:nvPr/>
        </p:nvSpPr>
        <p:spPr>
          <a:xfrm rot="6526229">
            <a:off x="4529307" y="3977235"/>
            <a:ext cx="181096" cy="160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9A89339D-388F-4FD5-8F66-FF0219FBD78F}"/>
              </a:ext>
            </a:extLst>
          </p:cNvPr>
          <p:cNvSpPr/>
          <p:nvPr/>
        </p:nvSpPr>
        <p:spPr>
          <a:xfrm rot="5214376">
            <a:off x="4618076" y="2775658"/>
            <a:ext cx="181096" cy="160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BAE8B1D-DFCC-4B4B-BA5C-78F81C724D52}"/>
              </a:ext>
            </a:extLst>
          </p:cNvPr>
          <p:cNvSpPr/>
          <p:nvPr/>
        </p:nvSpPr>
        <p:spPr>
          <a:xfrm rot="5400000">
            <a:off x="4610217" y="3182585"/>
            <a:ext cx="181096" cy="160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90700-F980-4BC7-BEEB-142F8B4F4EFB}"/>
              </a:ext>
            </a:extLst>
          </p:cNvPr>
          <p:cNvSpPr/>
          <p:nvPr/>
        </p:nvSpPr>
        <p:spPr>
          <a:xfrm>
            <a:off x="6897172" y="1299111"/>
            <a:ext cx="1237434" cy="307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xlnx_nl_init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71EE2-F33B-4199-BCE9-095A21A4D610}"/>
              </a:ext>
            </a:extLst>
          </p:cNvPr>
          <p:cNvSpPr/>
          <p:nvPr/>
        </p:nvSpPr>
        <p:spPr>
          <a:xfrm>
            <a:off x="6897172" y="1808786"/>
            <a:ext cx="1237434" cy="307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xlnx_nl_init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2BFC2A-635B-4B07-876E-C6B8B270D4A1}"/>
              </a:ext>
            </a:extLst>
          </p:cNvPr>
          <p:cNvSpPr/>
          <p:nvPr/>
        </p:nvSpPr>
        <p:spPr>
          <a:xfrm>
            <a:off x="6897172" y="2344091"/>
            <a:ext cx="1237434" cy="307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Arial Narrow" panose="020B0606020202030204" pitchFamily="34" charset="0"/>
              </a:rPr>
              <a:t>xlnx_nl_init</a:t>
            </a:r>
            <a:endParaRPr lang="en-US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2EEB0-7124-4B9D-B57B-4849596635CF}"/>
              </a:ext>
            </a:extLst>
          </p:cNvPr>
          <p:cNvSpPr/>
          <p:nvPr/>
        </p:nvSpPr>
        <p:spPr>
          <a:xfrm>
            <a:off x="4128941" y="5611207"/>
            <a:ext cx="3195686" cy="57262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325B9-BD6F-481C-8F83-3F7953130B13}"/>
              </a:ext>
            </a:extLst>
          </p:cNvPr>
          <p:cNvSpPr/>
          <p:nvPr/>
        </p:nvSpPr>
        <p:spPr>
          <a:xfrm>
            <a:off x="4128941" y="3158588"/>
            <a:ext cx="3195686" cy="20607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C6991B-5D1C-41C5-9FD1-003AC6A473E3}"/>
              </a:ext>
            </a:extLst>
          </p:cNvPr>
          <p:cNvSpPr/>
          <p:nvPr/>
        </p:nvSpPr>
        <p:spPr>
          <a:xfrm>
            <a:off x="4213782" y="3949556"/>
            <a:ext cx="3026005" cy="1102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2F315D-0A75-45FE-9F07-EFF73102E86C}"/>
              </a:ext>
            </a:extLst>
          </p:cNvPr>
          <p:cNvSpPr/>
          <p:nvPr/>
        </p:nvSpPr>
        <p:spPr>
          <a:xfrm>
            <a:off x="4213781" y="3282786"/>
            <a:ext cx="3026005" cy="6667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7E4F0-1E68-4015-A370-6B48BDBA9354}"/>
              </a:ext>
            </a:extLst>
          </p:cNvPr>
          <p:cNvSpPr/>
          <p:nvPr/>
        </p:nvSpPr>
        <p:spPr>
          <a:xfrm>
            <a:off x="4128941" y="2210451"/>
            <a:ext cx="3101418" cy="29802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04B0D1-8242-4823-9645-8D8AE3EC4DC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26784" y="2500664"/>
            <a:ext cx="0" cy="7821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0813E4-7015-4FF4-8C92-E344701B11AC}"/>
              </a:ext>
            </a:extLst>
          </p:cNvPr>
          <p:cNvSpPr/>
          <p:nvPr/>
        </p:nvSpPr>
        <p:spPr>
          <a:xfrm>
            <a:off x="4279769" y="4663129"/>
            <a:ext cx="507267" cy="246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pdev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78C1B7-068B-4C33-A5E0-861DBA4A5DB6}"/>
              </a:ext>
            </a:extLst>
          </p:cNvPr>
          <p:cNvSpPr/>
          <p:nvPr/>
        </p:nvSpPr>
        <p:spPr>
          <a:xfrm>
            <a:off x="4859518" y="4663129"/>
            <a:ext cx="511987" cy="23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pdev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0C3BF0-7EA8-45C7-B5BB-B9AE71CACE43}"/>
              </a:ext>
            </a:extLst>
          </p:cNvPr>
          <p:cNvSpPr/>
          <p:nvPr/>
        </p:nvSpPr>
        <p:spPr>
          <a:xfrm>
            <a:off x="5448689" y="4663129"/>
            <a:ext cx="516706" cy="254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pdev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332EB8C-7CC0-455F-9A77-F6B033E20088}"/>
              </a:ext>
            </a:extLst>
          </p:cNvPr>
          <p:cNvSpPr/>
          <p:nvPr/>
        </p:nvSpPr>
        <p:spPr>
          <a:xfrm>
            <a:off x="6033158" y="4663129"/>
            <a:ext cx="527897" cy="246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pdev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515D00A-00CD-4910-90DF-8AE37E85D76B}"/>
              </a:ext>
            </a:extLst>
          </p:cNvPr>
          <p:cNvSpPr/>
          <p:nvPr/>
        </p:nvSpPr>
        <p:spPr>
          <a:xfrm>
            <a:off x="6645895" y="4663129"/>
            <a:ext cx="537328" cy="23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pdev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9B5EB2-CBF9-4FDE-8961-FB2812247D55}"/>
              </a:ext>
            </a:extLst>
          </p:cNvPr>
          <p:cNvSpPr/>
          <p:nvPr/>
        </p:nvSpPr>
        <p:spPr>
          <a:xfrm>
            <a:off x="4303912" y="5696730"/>
            <a:ext cx="452487" cy="16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func1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5F485E-5FEA-488B-82FF-58A131F2A7E1}"/>
              </a:ext>
            </a:extLst>
          </p:cNvPr>
          <p:cNvSpPr/>
          <p:nvPr/>
        </p:nvSpPr>
        <p:spPr>
          <a:xfrm>
            <a:off x="4886908" y="5703848"/>
            <a:ext cx="452487" cy="152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func2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FCBDE-F074-4684-87AB-F6658F95D49B}"/>
              </a:ext>
            </a:extLst>
          </p:cNvPr>
          <p:cNvSpPr/>
          <p:nvPr/>
        </p:nvSpPr>
        <p:spPr>
          <a:xfrm>
            <a:off x="5500539" y="5696098"/>
            <a:ext cx="452487" cy="16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func3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1830CF-1AB4-48BE-88F7-E6883C3491ED}"/>
              </a:ext>
            </a:extLst>
          </p:cNvPr>
          <p:cNvSpPr/>
          <p:nvPr/>
        </p:nvSpPr>
        <p:spPr>
          <a:xfrm>
            <a:off x="6096786" y="5704696"/>
            <a:ext cx="452487" cy="16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func4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8149ECE-FA90-4D48-9D41-973A8E767253}"/>
              </a:ext>
            </a:extLst>
          </p:cNvPr>
          <p:cNvSpPr/>
          <p:nvPr/>
        </p:nvSpPr>
        <p:spPr>
          <a:xfrm>
            <a:off x="6709528" y="5703848"/>
            <a:ext cx="452487" cy="16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func5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1DB0A5-8783-4C1E-BF0B-911E0FF85B42}"/>
              </a:ext>
            </a:extLst>
          </p:cNvPr>
          <p:cNvSpPr txBox="1"/>
          <p:nvPr/>
        </p:nvSpPr>
        <p:spPr>
          <a:xfrm>
            <a:off x="5085761" y="5924525"/>
            <a:ext cx="154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QDMA Device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4E3E30-E980-4463-9E5A-E4C22B8C5A10}"/>
              </a:ext>
            </a:extLst>
          </p:cNvPr>
          <p:cNvCxnSpPr>
            <a:cxnSpLocks/>
          </p:cNvCxnSpPr>
          <p:nvPr/>
        </p:nvCxnSpPr>
        <p:spPr>
          <a:xfrm>
            <a:off x="2828043" y="5346577"/>
            <a:ext cx="500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A51B38-F1BA-4D62-BB7B-653CF52D3772}"/>
              </a:ext>
            </a:extLst>
          </p:cNvPr>
          <p:cNvCxnSpPr>
            <a:cxnSpLocks/>
          </p:cNvCxnSpPr>
          <p:nvPr/>
        </p:nvCxnSpPr>
        <p:spPr>
          <a:xfrm>
            <a:off x="2846895" y="2846894"/>
            <a:ext cx="500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8EC8C3-FA64-4D02-B831-1005AD872703}"/>
              </a:ext>
            </a:extLst>
          </p:cNvPr>
          <p:cNvSpPr txBox="1"/>
          <p:nvPr/>
        </p:nvSpPr>
        <p:spPr>
          <a:xfrm>
            <a:off x="2777373" y="5269484"/>
            <a:ext cx="11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80CB8-0658-42F4-AB5D-8A123E6F205F}"/>
              </a:ext>
            </a:extLst>
          </p:cNvPr>
          <p:cNvSpPr txBox="1"/>
          <p:nvPr/>
        </p:nvSpPr>
        <p:spPr>
          <a:xfrm>
            <a:off x="2777373" y="5041611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3DC7C-DED6-4377-8E02-0D49EF8E6486}"/>
              </a:ext>
            </a:extLst>
          </p:cNvPr>
          <p:cNvSpPr txBox="1"/>
          <p:nvPr/>
        </p:nvSpPr>
        <p:spPr>
          <a:xfrm>
            <a:off x="2777373" y="2512854"/>
            <a:ext cx="15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CEAC61-BC37-44D9-B505-A1DAE6DA50E5}"/>
              </a:ext>
            </a:extLst>
          </p:cNvPr>
          <p:cNvSpPr txBox="1"/>
          <p:nvPr/>
        </p:nvSpPr>
        <p:spPr>
          <a:xfrm rot="5400000">
            <a:off x="5431251" y="2824604"/>
            <a:ext cx="951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/>
              <a:t>libnl</a:t>
            </a:r>
            <a:endParaRPr lang="en-US" sz="20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B700E2-E58E-4FAD-AB99-8EEE45C58E13}"/>
              </a:ext>
            </a:extLst>
          </p:cNvPr>
          <p:cNvCxnSpPr>
            <a:cxnSpLocks/>
          </p:cNvCxnSpPr>
          <p:nvPr/>
        </p:nvCxnSpPr>
        <p:spPr>
          <a:xfrm flipH="1">
            <a:off x="6935771" y="4939811"/>
            <a:ext cx="25922" cy="782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83749E-F69D-44E8-BB23-6D046CEFC3BB}"/>
              </a:ext>
            </a:extLst>
          </p:cNvPr>
          <p:cNvSpPr/>
          <p:nvPr/>
        </p:nvSpPr>
        <p:spPr>
          <a:xfrm>
            <a:off x="4279768" y="4470325"/>
            <a:ext cx="507268" cy="192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xdev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05A9533-711F-4AFB-833B-B78D5A08335E}"/>
              </a:ext>
            </a:extLst>
          </p:cNvPr>
          <p:cNvSpPr/>
          <p:nvPr/>
        </p:nvSpPr>
        <p:spPr>
          <a:xfrm>
            <a:off x="4854799" y="4470325"/>
            <a:ext cx="516706" cy="192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xdev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7F679B9-D1B6-44EA-8E65-746A769A7464}"/>
              </a:ext>
            </a:extLst>
          </p:cNvPr>
          <p:cNvSpPr/>
          <p:nvPr/>
        </p:nvSpPr>
        <p:spPr>
          <a:xfrm>
            <a:off x="5448689" y="4460053"/>
            <a:ext cx="527898" cy="203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xdev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5841FEA-B534-41C1-BF18-F51BE0C9FFF5}"/>
              </a:ext>
            </a:extLst>
          </p:cNvPr>
          <p:cNvSpPr/>
          <p:nvPr/>
        </p:nvSpPr>
        <p:spPr>
          <a:xfrm>
            <a:off x="6042579" y="4471030"/>
            <a:ext cx="526132" cy="1920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xdev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5AB1215-6C23-4B02-AFFB-FA6D64E2DCF9}"/>
              </a:ext>
            </a:extLst>
          </p:cNvPr>
          <p:cNvSpPr/>
          <p:nvPr/>
        </p:nvSpPr>
        <p:spPr>
          <a:xfrm>
            <a:off x="6653551" y="4460053"/>
            <a:ext cx="529672" cy="2030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xdev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F23C02-FB5F-407F-9737-7F492CF90690}"/>
              </a:ext>
            </a:extLst>
          </p:cNvPr>
          <p:cNvSpPr txBox="1"/>
          <p:nvPr/>
        </p:nvSpPr>
        <p:spPr>
          <a:xfrm>
            <a:off x="6495067" y="3917953"/>
            <a:ext cx="85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/>
              <a:t>libqdma</a:t>
            </a:r>
            <a:endParaRPr lang="en-US" sz="14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05D606-2EBB-448A-ABA7-A3A400513104}"/>
              </a:ext>
            </a:extLst>
          </p:cNvPr>
          <p:cNvSpPr txBox="1"/>
          <p:nvPr/>
        </p:nvSpPr>
        <p:spPr>
          <a:xfrm>
            <a:off x="6763139" y="3202472"/>
            <a:ext cx="85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cdev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1BB9F81-B189-4A8F-BF13-E4CEB1E5F55A}"/>
              </a:ext>
            </a:extLst>
          </p:cNvPr>
          <p:cNvSpPr/>
          <p:nvPr/>
        </p:nvSpPr>
        <p:spPr>
          <a:xfrm>
            <a:off x="4279761" y="3698910"/>
            <a:ext cx="556176" cy="174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xpdev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32CADC-30BF-4BF2-9269-92C2404C0F26}"/>
              </a:ext>
            </a:extLst>
          </p:cNvPr>
          <p:cNvSpPr/>
          <p:nvPr/>
        </p:nvSpPr>
        <p:spPr>
          <a:xfrm>
            <a:off x="4868947" y="3707677"/>
            <a:ext cx="556176" cy="174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xpdev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7DEBF7F-63E0-4027-B32F-258B97DF35B3}"/>
              </a:ext>
            </a:extLst>
          </p:cNvPr>
          <p:cNvSpPr/>
          <p:nvPr/>
        </p:nvSpPr>
        <p:spPr>
          <a:xfrm>
            <a:off x="5458133" y="3708011"/>
            <a:ext cx="556176" cy="174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xpdev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D26545-5F1C-44DB-88EE-0B2DB23C9D60}"/>
              </a:ext>
            </a:extLst>
          </p:cNvPr>
          <p:cNvSpPr/>
          <p:nvPr/>
        </p:nvSpPr>
        <p:spPr>
          <a:xfrm>
            <a:off x="6042579" y="3709104"/>
            <a:ext cx="556176" cy="174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xpdev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A9E5341-45F4-412E-A876-1A4BCED331EB}"/>
              </a:ext>
            </a:extLst>
          </p:cNvPr>
          <p:cNvSpPr/>
          <p:nvPr/>
        </p:nvSpPr>
        <p:spPr>
          <a:xfrm>
            <a:off x="6627052" y="3709104"/>
            <a:ext cx="556176" cy="1745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xpdev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BAE445-B8D6-4DB4-9321-B7DD0B6920FA}"/>
              </a:ext>
            </a:extLst>
          </p:cNvPr>
          <p:cNvCxnSpPr>
            <a:cxnSpLocks/>
          </p:cNvCxnSpPr>
          <p:nvPr/>
        </p:nvCxnSpPr>
        <p:spPr>
          <a:xfrm flipH="1">
            <a:off x="6285322" y="4942126"/>
            <a:ext cx="25922" cy="782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A68C8A-2F8C-4D4E-96B7-AE596F0CFA61}"/>
              </a:ext>
            </a:extLst>
          </p:cNvPr>
          <p:cNvCxnSpPr>
            <a:cxnSpLocks/>
          </p:cNvCxnSpPr>
          <p:nvPr/>
        </p:nvCxnSpPr>
        <p:spPr>
          <a:xfrm flipH="1">
            <a:off x="5685538" y="4933362"/>
            <a:ext cx="25922" cy="782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0EB5C5-90C1-46DD-8A1A-48C1C433187E}"/>
              </a:ext>
            </a:extLst>
          </p:cNvPr>
          <p:cNvCxnSpPr>
            <a:cxnSpLocks/>
          </p:cNvCxnSpPr>
          <p:nvPr/>
        </p:nvCxnSpPr>
        <p:spPr>
          <a:xfrm flipH="1">
            <a:off x="5080145" y="4913250"/>
            <a:ext cx="25922" cy="782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57BA9-AFD6-417F-A5CE-7DAD6E9A0B32}"/>
              </a:ext>
            </a:extLst>
          </p:cNvPr>
          <p:cNvCxnSpPr>
            <a:cxnSpLocks/>
          </p:cNvCxnSpPr>
          <p:nvPr/>
        </p:nvCxnSpPr>
        <p:spPr>
          <a:xfrm flipH="1">
            <a:off x="4485983" y="4913207"/>
            <a:ext cx="25922" cy="782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BEC51DB-5A8F-4328-8D76-768F1479FB0F}"/>
              </a:ext>
            </a:extLst>
          </p:cNvPr>
          <p:cNvSpPr/>
          <p:nvPr/>
        </p:nvSpPr>
        <p:spPr>
          <a:xfrm>
            <a:off x="1432874" y="1178351"/>
            <a:ext cx="1244338" cy="414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767791-9AA8-42A3-9D81-A1FA93DF5FB8}"/>
              </a:ext>
            </a:extLst>
          </p:cNvPr>
          <p:cNvGrpSpPr/>
          <p:nvPr/>
        </p:nvGrpSpPr>
        <p:grpSpPr>
          <a:xfrm>
            <a:off x="2057428" y="225238"/>
            <a:ext cx="9103908" cy="5957123"/>
            <a:chOff x="2057428" y="225238"/>
            <a:chExt cx="9103908" cy="59571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02EEB0-7124-4B9D-B57B-4849596635CF}"/>
                </a:ext>
              </a:extLst>
            </p:cNvPr>
            <p:cNvSpPr/>
            <p:nvPr/>
          </p:nvSpPr>
          <p:spPr>
            <a:xfrm>
              <a:off x="3484880" y="4543720"/>
              <a:ext cx="7051040" cy="163864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69B5EB2-CBF9-4FDE-8961-FB2812247D55}"/>
                </a:ext>
              </a:extLst>
            </p:cNvPr>
            <p:cNvSpPr/>
            <p:nvPr/>
          </p:nvSpPr>
          <p:spPr>
            <a:xfrm>
              <a:off x="4157890" y="4623886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65F485E-5FEA-488B-82FF-58A131F2A7E1}"/>
                </a:ext>
              </a:extLst>
            </p:cNvPr>
            <p:cNvSpPr/>
            <p:nvPr/>
          </p:nvSpPr>
          <p:spPr>
            <a:xfrm>
              <a:off x="5353709" y="4621822"/>
              <a:ext cx="560894" cy="409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45FCBDE-F074-4684-87AB-F6658F95D49B}"/>
                </a:ext>
              </a:extLst>
            </p:cNvPr>
            <p:cNvSpPr/>
            <p:nvPr/>
          </p:nvSpPr>
          <p:spPr>
            <a:xfrm>
              <a:off x="6533187" y="4614704"/>
              <a:ext cx="560894" cy="416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func3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D1830CF-1AB4-48BE-88F7-E6883C3491ED}"/>
                </a:ext>
              </a:extLst>
            </p:cNvPr>
            <p:cNvSpPr/>
            <p:nvPr/>
          </p:nvSpPr>
          <p:spPr>
            <a:xfrm>
              <a:off x="7951477" y="4622246"/>
              <a:ext cx="560894" cy="417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func4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8149ECE-FA90-4D48-9D41-973A8E767253}"/>
                </a:ext>
              </a:extLst>
            </p:cNvPr>
            <p:cNvSpPr/>
            <p:nvPr/>
          </p:nvSpPr>
          <p:spPr>
            <a:xfrm>
              <a:off x="9358891" y="4622670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func5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E017B3-DD3B-4385-A022-AA3CEC48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1880" y="5527197"/>
              <a:ext cx="953526" cy="628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CE1B3A-B625-4531-B2C2-91EB986F0973}"/>
                </a:ext>
              </a:extLst>
            </p:cNvPr>
            <p:cNvSpPr txBox="1"/>
            <p:nvPr/>
          </p:nvSpPr>
          <p:spPr>
            <a:xfrm>
              <a:off x="8167754" y="5482687"/>
              <a:ext cx="525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…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530835B-08AF-4198-A1E5-900220EC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833" y="5527197"/>
              <a:ext cx="953526" cy="6286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EA7BF74-4CAF-47B0-8814-5438C612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7840" y="5540454"/>
              <a:ext cx="953526" cy="62865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D56513C-A33B-47E5-9213-D20617461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366" y="5539683"/>
              <a:ext cx="953526" cy="62865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067A2DC-226F-4C7C-A729-FBC6D69B3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3754" y="5527197"/>
              <a:ext cx="953526" cy="62865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1E649CA-A4B2-4D50-9EEF-EB73926A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2617" y="5539683"/>
              <a:ext cx="953526" cy="62865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2CCE9D-FDE4-4CB7-80E0-444339AF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4548" y="5539683"/>
              <a:ext cx="953526" cy="62865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BD6CC0-5700-49BE-A1A7-13D9471F1678}"/>
                </a:ext>
              </a:extLst>
            </p:cNvPr>
            <p:cNvSpPr/>
            <p:nvPr/>
          </p:nvSpPr>
          <p:spPr>
            <a:xfrm>
              <a:off x="3484880" y="1177574"/>
              <a:ext cx="7051040" cy="285507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642B75-AE22-4DFD-99B5-CAD768AF864E}"/>
                </a:ext>
              </a:extLst>
            </p:cNvPr>
            <p:cNvCxnSpPr>
              <a:cxnSpLocks/>
            </p:cNvCxnSpPr>
            <p:nvPr/>
          </p:nvCxnSpPr>
          <p:spPr>
            <a:xfrm>
              <a:off x="2149311" y="4300202"/>
              <a:ext cx="90120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833163-BA8F-42BC-8B62-8DF362AA4E6F}"/>
                </a:ext>
              </a:extLst>
            </p:cNvPr>
            <p:cNvSpPr/>
            <p:nvPr/>
          </p:nvSpPr>
          <p:spPr>
            <a:xfrm>
              <a:off x="3446958" y="225238"/>
              <a:ext cx="7051040" cy="41628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D8F64F8-8897-4AE1-959A-52FBC5175F89}"/>
                </a:ext>
              </a:extLst>
            </p:cNvPr>
            <p:cNvSpPr/>
            <p:nvPr/>
          </p:nvSpPr>
          <p:spPr>
            <a:xfrm>
              <a:off x="3639802" y="2103102"/>
              <a:ext cx="6741196" cy="18322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1DED443-0502-4306-ABD1-9401E122D68A}"/>
                </a:ext>
              </a:extLst>
            </p:cNvPr>
            <p:cNvSpPr/>
            <p:nvPr/>
          </p:nvSpPr>
          <p:spPr>
            <a:xfrm>
              <a:off x="4106711" y="3420274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pdev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AC2F953-3DDB-4165-B914-B6D78A220FB9}"/>
                </a:ext>
              </a:extLst>
            </p:cNvPr>
            <p:cNvSpPr/>
            <p:nvPr/>
          </p:nvSpPr>
          <p:spPr>
            <a:xfrm>
              <a:off x="5353709" y="3420274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pdev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0852F94-0A21-47FD-9E04-39CB748F41E7}"/>
                </a:ext>
              </a:extLst>
            </p:cNvPr>
            <p:cNvSpPr/>
            <p:nvPr/>
          </p:nvSpPr>
          <p:spPr>
            <a:xfrm>
              <a:off x="6533187" y="3414031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pdev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F39E11F-805B-426F-9ABC-730F285E7FBA}"/>
                </a:ext>
              </a:extLst>
            </p:cNvPr>
            <p:cNvSpPr/>
            <p:nvPr/>
          </p:nvSpPr>
          <p:spPr>
            <a:xfrm>
              <a:off x="7951477" y="3422586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pdev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70E2037F-4447-4548-8F22-0C916EA86054}"/>
                </a:ext>
              </a:extLst>
            </p:cNvPr>
            <p:cNvSpPr/>
            <p:nvPr/>
          </p:nvSpPr>
          <p:spPr>
            <a:xfrm>
              <a:off x="9382900" y="3422586"/>
              <a:ext cx="560894" cy="417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pdev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C5C3E63-6CA6-4FA8-9EE3-8015A25ED069}"/>
                </a:ext>
              </a:extLst>
            </p:cNvPr>
            <p:cNvSpPr/>
            <p:nvPr/>
          </p:nvSpPr>
          <p:spPr>
            <a:xfrm>
              <a:off x="3835976" y="3228272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xdev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6AFEBEE-63CC-4DF4-A3BB-7ABEC7EA1CAE}"/>
                </a:ext>
              </a:extLst>
            </p:cNvPr>
            <p:cNvSpPr/>
            <p:nvPr/>
          </p:nvSpPr>
          <p:spPr>
            <a:xfrm>
              <a:off x="5088006" y="3228055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xdev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439A0DD-8CD4-4389-9EF7-F1E041E48746}"/>
                </a:ext>
              </a:extLst>
            </p:cNvPr>
            <p:cNvSpPr/>
            <p:nvPr/>
          </p:nvSpPr>
          <p:spPr>
            <a:xfrm>
              <a:off x="6286829" y="3207199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xdev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1A6D53D-DE8F-4668-B5BE-0B0FC0E3DA33}"/>
                </a:ext>
              </a:extLst>
            </p:cNvPr>
            <p:cNvSpPr/>
            <p:nvPr/>
          </p:nvSpPr>
          <p:spPr>
            <a:xfrm>
              <a:off x="7653521" y="3225313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xdev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B6F2B1D-E997-4A7B-804D-EF0AF9179BFE}"/>
                </a:ext>
              </a:extLst>
            </p:cNvPr>
            <p:cNvSpPr/>
            <p:nvPr/>
          </p:nvSpPr>
          <p:spPr>
            <a:xfrm>
              <a:off x="9023214" y="3225313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xdev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A3FDF-9795-46D0-8C5B-4E6C436A81FE}"/>
                </a:ext>
              </a:extLst>
            </p:cNvPr>
            <p:cNvCxnSpPr>
              <a:stCxn id="44" idx="2"/>
              <a:endCxn id="3" idx="0"/>
            </p:cNvCxnSpPr>
            <p:nvPr/>
          </p:nvCxnSpPr>
          <p:spPr>
            <a:xfrm flipH="1">
              <a:off x="4078643" y="5040974"/>
              <a:ext cx="359694" cy="48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A8ADC9-0C83-4CC1-AC32-F2A64AE8B1AA}"/>
                </a:ext>
              </a:extLst>
            </p:cNvPr>
            <p:cNvCxnSpPr>
              <a:stCxn id="44" idx="2"/>
              <a:endCxn id="65" idx="0"/>
            </p:cNvCxnSpPr>
            <p:nvPr/>
          </p:nvCxnSpPr>
          <p:spPr>
            <a:xfrm>
              <a:off x="4438337" y="5040974"/>
              <a:ext cx="534259" cy="48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23AE00-CB42-470D-AA50-CDE947092DE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6813634" y="5039758"/>
              <a:ext cx="54495" cy="49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52CC98-F07C-4D81-A51D-B7AF35B6419A}"/>
                </a:ext>
              </a:extLst>
            </p:cNvPr>
            <p:cNvCxnSpPr>
              <a:stCxn id="45" idx="2"/>
              <a:endCxn id="66" idx="0"/>
            </p:cNvCxnSpPr>
            <p:nvPr/>
          </p:nvCxnSpPr>
          <p:spPr>
            <a:xfrm>
              <a:off x="5634156" y="5031160"/>
              <a:ext cx="280447" cy="509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5D7A7C-159E-42E0-9064-3BDDB0350CFF}"/>
                </a:ext>
              </a:extLst>
            </p:cNvPr>
            <p:cNvCxnSpPr>
              <a:stCxn id="47" idx="2"/>
              <a:endCxn id="69" idx="0"/>
            </p:cNvCxnSpPr>
            <p:nvPr/>
          </p:nvCxnSpPr>
          <p:spPr>
            <a:xfrm flipH="1">
              <a:off x="7820517" y="5040182"/>
              <a:ext cx="411407" cy="487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3B722D-F551-46BA-BF78-963E3F7CF04C}"/>
                </a:ext>
              </a:extLst>
            </p:cNvPr>
            <p:cNvCxnSpPr>
              <a:stCxn id="47" idx="2"/>
              <a:endCxn id="70" idx="0"/>
            </p:cNvCxnSpPr>
            <p:nvPr/>
          </p:nvCxnSpPr>
          <p:spPr>
            <a:xfrm>
              <a:off x="8231924" y="5040182"/>
              <a:ext cx="807456" cy="499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C8ED46-BD9F-4782-B173-E6BF9376B174}"/>
                </a:ext>
              </a:extLst>
            </p:cNvPr>
            <p:cNvCxnSpPr>
              <a:stCxn id="48" idx="2"/>
              <a:endCxn id="73" idx="0"/>
            </p:cNvCxnSpPr>
            <p:nvPr/>
          </p:nvCxnSpPr>
          <p:spPr>
            <a:xfrm>
              <a:off x="9639338" y="5039758"/>
              <a:ext cx="321973" cy="49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681A8AC-8CFB-4983-8E28-FBDB641ECE91}"/>
                </a:ext>
              </a:extLst>
            </p:cNvPr>
            <p:cNvSpPr/>
            <p:nvPr/>
          </p:nvSpPr>
          <p:spPr>
            <a:xfrm>
              <a:off x="3839895" y="3018127"/>
              <a:ext cx="507268" cy="1928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conf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1EE8823-E0F1-4F36-9B43-F08A5AF86243}"/>
                </a:ext>
              </a:extLst>
            </p:cNvPr>
            <p:cNvSpPr/>
            <p:nvPr/>
          </p:nvSpPr>
          <p:spPr>
            <a:xfrm>
              <a:off x="5097433" y="3018127"/>
              <a:ext cx="507268" cy="1928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conf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85FB740-5621-4393-874D-9AD0DD2CACEF}"/>
                </a:ext>
              </a:extLst>
            </p:cNvPr>
            <p:cNvSpPr/>
            <p:nvPr/>
          </p:nvSpPr>
          <p:spPr>
            <a:xfrm>
              <a:off x="6296256" y="3000367"/>
              <a:ext cx="507268" cy="1928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conf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CC11701-E0FC-4706-83D0-9C2BF9791741}"/>
                </a:ext>
              </a:extLst>
            </p:cNvPr>
            <p:cNvSpPr/>
            <p:nvPr/>
          </p:nvSpPr>
          <p:spPr>
            <a:xfrm>
              <a:off x="7644093" y="3027554"/>
              <a:ext cx="507268" cy="1928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conf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C5FCA1-3810-4B0F-B831-2B347AED735F}"/>
                </a:ext>
              </a:extLst>
            </p:cNvPr>
            <p:cNvSpPr/>
            <p:nvPr/>
          </p:nvSpPr>
          <p:spPr>
            <a:xfrm>
              <a:off x="9020329" y="3018481"/>
              <a:ext cx="507268" cy="1928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conf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AAD6B0-B55F-4FFC-8928-76E5D79FDA98}"/>
                </a:ext>
              </a:extLst>
            </p:cNvPr>
            <p:cNvGrpSpPr/>
            <p:nvPr/>
          </p:nvGrpSpPr>
          <p:grpSpPr>
            <a:xfrm>
              <a:off x="7677197" y="2129729"/>
              <a:ext cx="1051012" cy="548880"/>
              <a:chOff x="3860652" y="2194370"/>
              <a:chExt cx="1051012" cy="54888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54E6555-F161-451C-ADC8-D802FAB7E086}"/>
                  </a:ext>
                </a:extLst>
              </p:cNvPr>
              <p:cNvGrpSpPr/>
              <p:nvPr/>
            </p:nvGrpSpPr>
            <p:grpSpPr>
              <a:xfrm>
                <a:off x="3860652" y="2194370"/>
                <a:ext cx="753774" cy="413159"/>
                <a:chOff x="3883843" y="2424310"/>
                <a:chExt cx="753774" cy="413159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7D8F5F2-6419-4B27-B286-DF395E6DCADF}"/>
                    </a:ext>
                  </a:extLst>
                </p:cNvPr>
                <p:cNvSpPr/>
                <p:nvPr/>
              </p:nvSpPr>
              <p:spPr>
                <a:xfrm>
                  <a:off x="3883843" y="242431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0121B3AD-8038-4F82-89CF-3FA7BCD13C77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13E190D6-0C90-405F-BD04-A378D5306A09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75A311A-2DBA-4D71-926B-365A474324CC}"/>
                  </a:ext>
                </a:extLst>
              </p:cNvPr>
              <p:cNvGrpSpPr/>
              <p:nvPr/>
            </p:nvGrpSpPr>
            <p:grpSpPr>
              <a:xfrm>
                <a:off x="4015574" y="2225105"/>
                <a:ext cx="753774" cy="459317"/>
                <a:chOff x="3883843" y="2360025"/>
                <a:chExt cx="753774" cy="459317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77030D3D-6D76-48C0-931F-F0F395EE3659}"/>
                    </a:ext>
                  </a:extLst>
                </p:cNvPr>
                <p:cNvSpPr/>
                <p:nvPr/>
              </p:nvSpPr>
              <p:spPr>
                <a:xfrm>
                  <a:off x="3883843" y="2360025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7CF62DE4-68FC-4D3F-AD2B-3DD01EDFDE51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4D4B84F8-7764-4D39-93FF-A0830E8B6DF9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5C498D4-F5CF-457A-8AFB-A6AC502A2CB0}"/>
                  </a:ext>
                </a:extLst>
              </p:cNvPr>
              <p:cNvGrpSpPr/>
              <p:nvPr/>
            </p:nvGrpSpPr>
            <p:grpSpPr>
              <a:xfrm>
                <a:off x="4157890" y="2329238"/>
                <a:ext cx="753774" cy="414012"/>
                <a:chOff x="3883843" y="2339341"/>
                <a:chExt cx="753774" cy="414012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2E85DE3-F693-445E-8681-E47453C4CD7F}"/>
                    </a:ext>
                  </a:extLst>
                </p:cNvPr>
                <p:cNvSpPr/>
                <p:nvPr/>
              </p:nvSpPr>
              <p:spPr>
                <a:xfrm>
                  <a:off x="3883843" y="233934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D94CE804-B2FB-4079-90B9-7EBA669F3E20}"/>
                    </a:ext>
                  </a:extLst>
                </p:cNvPr>
                <p:cNvSpPr/>
                <p:nvPr/>
              </p:nvSpPr>
              <p:spPr>
                <a:xfrm>
                  <a:off x="3988565" y="2560549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bg1"/>
                      </a:solidFill>
                    </a:rPr>
                    <a:t>descq</a:t>
                  </a:r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7A524FB3-4B76-4579-8362-A65CD08F5DCA}"/>
                    </a:ext>
                  </a:extLst>
                </p:cNvPr>
                <p:cNvSpPr/>
                <p:nvPr/>
              </p:nvSpPr>
              <p:spPr>
                <a:xfrm>
                  <a:off x="3988565" y="2358321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qconf</a:t>
                  </a: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D5E7E75-9860-4A10-A6C3-15811482CDAF}"/>
                </a:ext>
              </a:extLst>
            </p:cNvPr>
            <p:cNvGrpSpPr/>
            <p:nvPr/>
          </p:nvGrpSpPr>
          <p:grpSpPr>
            <a:xfrm>
              <a:off x="5053980" y="2165696"/>
              <a:ext cx="1050914" cy="567734"/>
              <a:chOff x="3860652" y="2194370"/>
              <a:chExt cx="1050914" cy="56773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FE4E445-9FEB-47ED-B88C-04B550EE3C8C}"/>
                  </a:ext>
                </a:extLst>
              </p:cNvPr>
              <p:cNvGrpSpPr/>
              <p:nvPr/>
            </p:nvGrpSpPr>
            <p:grpSpPr>
              <a:xfrm>
                <a:off x="3860652" y="2194370"/>
                <a:ext cx="753774" cy="413159"/>
                <a:chOff x="3883843" y="2424310"/>
                <a:chExt cx="753774" cy="413159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E700404-9550-4517-A741-99217B4A06AA}"/>
                    </a:ext>
                  </a:extLst>
                </p:cNvPr>
                <p:cNvSpPr/>
                <p:nvPr/>
              </p:nvSpPr>
              <p:spPr>
                <a:xfrm>
                  <a:off x="3883843" y="242431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FA441D35-F4B0-4418-AAAB-5D70E7200F10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1F16CA0B-4EC7-4B6B-BA15-FF2C3C1365D6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BA304AB-97B8-48AD-9BC2-F846C6EE7EEE}"/>
                  </a:ext>
                </a:extLst>
              </p:cNvPr>
              <p:cNvGrpSpPr/>
              <p:nvPr/>
            </p:nvGrpSpPr>
            <p:grpSpPr>
              <a:xfrm>
                <a:off x="4015476" y="2242439"/>
                <a:ext cx="753774" cy="441983"/>
                <a:chOff x="3883745" y="2377359"/>
                <a:chExt cx="753774" cy="441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70D5ACD6-F720-4EBD-8D84-D95A77801BE6}"/>
                    </a:ext>
                  </a:extLst>
                </p:cNvPr>
                <p:cNvSpPr/>
                <p:nvPr/>
              </p:nvSpPr>
              <p:spPr>
                <a:xfrm>
                  <a:off x="3883745" y="2377359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5DBE5AB2-DB81-44D0-9EB7-E5B7720C6738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6E3D0B91-E94A-4966-9EA8-BC01A1A064E8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189725B-C6E1-44B7-A24C-74101B3B5DA1}"/>
                  </a:ext>
                </a:extLst>
              </p:cNvPr>
              <p:cNvGrpSpPr/>
              <p:nvPr/>
            </p:nvGrpSpPr>
            <p:grpSpPr>
              <a:xfrm>
                <a:off x="4157792" y="2337525"/>
                <a:ext cx="753774" cy="424579"/>
                <a:chOff x="3883745" y="2347628"/>
                <a:chExt cx="753774" cy="424579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912337EC-4957-4B29-A083-FAF5C149901B}"/>
                    </a:ext>
                  </a:extLst>
                </p:cNvPr>
                <p:cNvSpPr/>
                <p:nvPr/>
              </p:nvSpPr>
              <p:spPr>
                <a:xfrm>
                  <a:off x="3883745" y="2347628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C1BDA712-0DE1-4731-8F13-4D4595FD78B4}"/>
                    </a:ext>
                  </a:extLst>
                </p:cNvPr>
                <p:cNvSpPr/>
                <p:nvPr/>
              </p:nvSpPr>
              <p:spPr>
                <a:xfrm>
                  <a:off x="3988565" y="2579403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bg1"/>
                      </a:solidFill>
                    </a:rPr>
                    <a:t>descq</a:t>
                  </a:r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1856EC5E-C333-446C-B12E-D45A80FB014B}"/>
                    </a:ext>
                  </a:extLst>
                </p:cNvPr>
                <p:cNvSpPr/>
                <p:nvPr/>
              </p:nvSpPr>
              <p:spPr>
                <a:xfrm>
                  <a:off x="3988565" y="2377175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qconf</a:t>
                  </a:r>
                </a:p>
              </p:txBody>
            </p:sp>
          </p:grp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AC2D090-CF2E-416E-B6AA-95A1537713AB}"/>
                </a:ext>
              </a:extLst>
            </p:cNvPr>
            <p:cNvGrpSpPr/>
            <p:nvPr/>
          </p:nvGrpSpPr>
          <p:grpSpPr>
            <a:xfrm>
              <a:off x="6342886" y="2138533"/>
              <a:ext cx="1069238" cy="548621"/>
              <a:chOff x="3860652" y="2194370"/>
              <a:chExt cx="1069238" cy="548621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62B41097-0618-4922-8461-8EB6E210CF5A}"/>
                  </a:ext>
                </a:extLst>
              </p:cNvPr>
              <p:cNvGrpSpPr/>
              <p:nvPr/>
            </p:nvGrpSpPr>
            <p:grpSpPr>
              <a:xfrm>
                <a:off x="3860652" y="2194370"/>
                <a:ext cx="753774" cy="413159"/>
                <a:chOff x="3883843" y="2424310"/>
                <a:chExt cx="753774" cy="413159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B15BCED5-8785-41D2-A60A-75763B6557A3}"/>
                    </a:ext>
                  </a:extLst>
                </p:cNvPr>
                <p:cNvSpPr/>
                <p:nvPr/>
              </p:nvSpPr>
              <p:spPr>
                <a:xfrm>
                  <a:off x="3883843" y="242431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0E148D4D-93E2-4949-9F02-E360244712B8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FF4D0E79-C97F-46A0-8A19-121E9E90005C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55528834-D979-4310-B1E6-CC9EEF31B1B9}"/>
                  </a:ext>
                </a:extLst>
              </p:cNvPr>
              <p:cNvGrpSpPr/>
              <p:nvPr/>
            </p:nvGrpSpPr>
            <p:grpSpPr>
              <a:xfrm>
                <a:off x="4026760" y="2231036"/>
                <a:ext cx="753774" cy="453386"/>
                <a:chOff x="3895029" y="2365956"/>
                <a:chExt cx="753774" cy="453386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2B18D00-D2C0-4AC5-BE96-F3BEF6DA074B}"/>
                    </a:ext>
                  </a:extLst>
                </p:cNvPr>
                <p:cNvSpPr/>
                <p:nvPr/>
              </p:nvSpPr>
              <p:spPr>
                <a:xfrm>
                  <a:off x="3895029" y="2365956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337AECB-79D2-4A14-B999-99CDE99BCAC9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594D3E03-D44F-4ECD-ABA1-537F119A7CBC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0C79C73-72AD-454F-8949-68F9FC036421}"/>
                  </a:ext>
                </a:extLst>
              </p:cNvPr>
              <p:cNvGrpSpPr/>
              <p:nvPr/>
            </p:nvGrpSpPr>
            <p:grpSpPr>
              <a:xfrm>
                <a:off x="4176116" y="2329833"/>
                <a:ext cx="753774" cy="413158"/>
                <a:chOff x="3902069" y="2339936"/>
                <a:chExt cx="753774" cy="413158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79EDC28-5F9C-47F5-98DB-354AEF58EAF3}"/>
                    </a:ext>
                  </a:extLst>
                </p:cNvPr>
                <p:cNvSpPr/>
                <p:nvPr/>
              </p:nvSpPr>
              <p:spPr>
                <a:xfrm>
                  <a:off x="3902069" y="2339936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D0D91E85-92C6-40DA-9736-054FB395DE7C}"/>
                    </a:ext>
                  </a:extLst>
                </p:cNvPr>
                <p:cNvSpPr/>
                <p:nvPr/>
              </p:nvSpPr>
              <p:spPr>
                <a:xfrm>
                  <a:off x="3988565" y="2551122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bg1"/>
                      </a:solidFill>
                    </a:rPr>
                    <a:t>descq</a:t>
                  </a: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8BDCED7A-E9BF-4DF0-A2E6-1E38C565D3A6}"/>
                    </a:ext>
                  </a:extLst>
                </p:cNvPr>
                <p:cNvSpPr/>
                <p:nvPr/>
              </p:nvSpPr>
              <p:spPr>
                <a:xfrm>
                  <a:off x="3988565" y="2348894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qconf</a:t>
                  </a: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E090ED7-C4B8-47B2-906F-313C7C3151FC}"/>
                </a:ext>
              </a:extLst>
            </p:cNvPr>
            <p:cNvGrpSpPr/>
            <p:nvPr/>
          </p:nvGrpSpPr>
          <p:grpSpPr>
            <a:xfrm>
              <a:off x="3898949" y="2165696"/>
              <a:ext cx="1050282" cy="576699"/>
              <a:chOff x="3860652" y="2194370"/>
              <a:chExt cx="1050282" cy="576699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850023E9-180C-486A-8FE4-E147323FB486}"/>
                  </a:ext>
                </a:extLst>
              </p:cNvPr>
              <p:cNvGrpSpPr/>
              <p:nvPr/>
            </p:nvGrpSpPr>
            <p:grpSpPr>
              <a:xfrm>
                <a:off x="3860652" y="2194370"/>
                <a:ext cx="753774" cy="413159"/>
                <a:chOff x="3883843" y="2424310"/>
                <a:chExt cx="753774" cy="41315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6F7AFAB-57BE-42C3-BC86-FEA1AEEEE588}"/>
                    </a:ext>
                  </a:extLst>
                </p:cNvPr>
                <p:cNvSpPr/>
                <p:nvPr/>
              </p:nvSpPr>
              <p:spPr>
                <a:xfrm>
                  <a:off x="3883843" y="242431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DACDAEED-DCAE-4BC5-AB2A-7A9AD9C9158E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EE417E74-CB24-4A0E-BEE3-47F0388A6A90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BE2A8A1-7498-45C7-9B9F-494E905A1190}"/>
                  </a:ext>
                </a:extLst>
              </p:cNvPr>
              <p:cNvGrpSpPr/>
              <p:nvPr/>
            </p:nvGrpSpPr>
            <p:grpSpPr>
              <a:xfrm>
                <a:off x="4006089" y="2242941"/>
                <a:ext cx="753774" cy="441481"/>
                <a:chOff x="3874358" y="2377861"/>
                <a:chExt cx="753774" cy="441481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FC62D2DB-B3D2-49A1-89E2-219A3ECDC951}"/>
                    </a:ext>
                  </a:extLst>
                </p:cNvPr>
                <p:cNvSpPr/>
                <p:nvPr/>
              </p:nvSpPr>
              <p:spPr>
                <a:xfrm>
                  <a:off x="3874358" y="237786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91E5C48B-72B4-4A4B-9056-A24B4F5E35BD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C125E674-811F-4834-94D2-3AB3B888242C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DC7DABB2-F477-4D58-ADDD-95A28EFCA1A6}"/>
                  </a:ext>
                </a:extLst>
              </p:cNvPr>
              <p:cNvGrpSpPr/>
              <p:nvPr/>
            </p:nvGrpSpPr>
            <p:grpSpPr>
              <a:xfrm>
                <a:off x="4157160" y="2357911"/>
                <a:ext cx="753774" cy="413158"/>
                <a:chOff x="3883113" y="2368014"/>
                <a:chExt cx="753774" cy="413158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A62BF05-61F6-4DE6-8FE8-8C755ABE77E7}"/>
                    </a:ext>
                  </a:extLst>
                </p:cNvPr>
                <p:cNvSpPr/>
                <p:nvPr/>
              </p:nvSpPr>
              <p:spPr>
                <a:xfrm>
                  <a:off x="3883113" y="2368014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7E5F038B-7771-4060-94F4-8C11BE5D97FF}"/>
                    </a:ext>
                  </a:extLst>
                </p:cNvPr>
                <p:cNvSpPr/>
                <p:nvPr/>
              </p:nvSpPr>
              <p:spPr>
                <a:xfrm>
                  <a:off x="3988025" y="2578917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bg1"/>
                      </a:solidFill>
                    </a:rPr>
                    <a:t>descq</a:t>
                  </a:r>
                </a:p>
              </p:txBody>
            </p:sp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A9C79F9E-E698-46ED-A0BB-55D6044DF6F6}"/>
                    </a:ext>
                  </a:extLst>
                </p:cNvPr>
                <p:cNvSpPr/>
                <p:nvPr/>
              </p:nvSpPr>
              <p:spPr>
                <a:xfrm>
                  <a:off x="3988025" y="2377168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qconf</a:t>
                  </a: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6F83619-C7A5-4FEF-BB15-B117A220C9B3}"/>
                </a:ext>
              </a:extLst>
            </p:cNvPr>
            <p:cNvGrpSpPr/>
            <p:nvPr/>
          </p:nvGrpSpPr>
          <p:grpSpPr>
            <a:xfrm>
              <a:off x="9085661" y="2125276"/>
              <a:ext cx="1051012" cy="548880"/>
              <a:chOff x="3860652" y="2194370"/>
              <a:chExt cx="1051012" cy="54888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97C40F0-632E-4A58-A8A0-D5DF11183023}"/>
                  </a:ext>
                </a:extLst>
              </p:cNvPr>
              <p:cNvGrpSpPr/>
              <p:nvPr/>
            </p:nvGrpSpPr>
            <p:grpSpPr>
              <a:xfrm>
                <a:off x="3860652" y="2194370"/>
                <a:ext cx="753774" cy="413159"/>
                <a:chOff x="3883843" y="2424310"/>
                <a:chExt cx="753774" cy="413159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E6A4E10-84AE-49A6-859C-CB78C05DAE28}"/>
                    </a:ext>
                  </a:extLst>
                </p:cNvPr>
                <p:cNvSpPr/>
                <p:nvPr/>
              </p:nvSpPr>
              <p:spPr>
                <a:xfrm>
                  <a:off x="3883843" y="242431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2C2B7C92-378D-4D72-854B-268A81D4D2E5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90" name="Rectangle: Rounded Corners 189">
                  <a:extLst>
                    <a:ext uri="{FF2B5EF4-FFF2-40B4-BE49-F238E27FC236}">
                      <a16:creationId xmlns:a16="http://schemas.microsoft.com/office/drawing/2014/main" id="{F4AEA5D0-7B9E-45D5-880B-055B89DA833B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6303D09D-FA65-4E87-8A78-82BA39019E07}"/>
                  </a:ext>
                </a:extLst>
              </p:cNvPr>
              <p:cNvGrpSpPr/>
              <p:nvPr/>
            </p:nvGrpSpPr>
            <p:grpSpPr>
              <a:xfrm>
                <a:off x="4015574" y="2223978"/>
                <a:ext cx="753774" cy="460444"/>
                <a:chOff x="3883843" y="2358898"/>
                <a:chExt cx="753774" cy="46044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7BE818CA-474E-4AA2-AFED-0FDE5352403D}"/>
                    </a:ext>
                  </a:extLst>
                </p:cNvPr>
                <p:cNvSpPr/>
                <p:nvPr/>
              </p:nvSpPr>
              <p:spPr>
                <a:xfrm>
                  <a:off x="3883843" y="2358898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5F366547-B1AA-4502-B69D-655B348744F3}"/>
                    </a:ext>
                  </a:extLst>
                </p:cNvPr>
                <p:cNvSpPr/>
                <p:nvPr/>
              </p:nvSpPr>
              <p:spPr>
                <a:xfrm>
                  <a:off x="3988565" y="2626538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qdev</a:t>
                  </a: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3048D962-35B7-42A4-95F6-B960DC3CA3AD}"/>
                    </a:ext>
                  </a:extLst>
                </p:cNvPr>
                <p:cNvSpPr/>
                <p:nvPr/>
              </p:nvSpPr>
              <p:spPr>
                <a:xfrm>
                  <a:off x="3988565" y="2424310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conf</a:t>
                  </a: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CF5EFD9-A1F7-4D11-8C94-445C0F70D671}"/>
                  </a:ext>
                </a:extLst>
              </p:cNvPr>
              <p:cNvGrpSpPr/>
              <p:nvPr/>
            </p:nvGrpSpPr>
            <p:grpSpPr>
              <a:xfrm>
                <a:off x="4157890" y="2328148"/>
                <a:ext cx="753774" cy="415102"/>
                <a:chOff x="3883843" y="2338251"/>
                <a:chExt cx="753774" cy="41510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B1A71C3-ABC8-415A-BE67-06FF423BBB0B}"/>
                    </a:ext>
                  </a:extLst>
                </p:cNvPr>
                <p:cNvSpPr/>
                <p:nvPr/>
              </p:nvSpPr>
              <p:spPr>
                <a:xfrm>
                  <a:off x="3883843" y="2338251"/>
                  <a:ext cx="753774" cy="41315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3527B24C-FA90-4D90-BBCC-853D13E085F4}"/>
                    </a:ext>
                  </a:extLst>
                </p:cNvPr>
                <p:cNvSpPr/>
                <p:nvPr/>
              </p:nvSpPr>
              <p:spPr>
                <a:xfrm>
                  <a:off x="3988565" y="2560549"/>
                  <a:ext cx="507268" cy="19280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bg1"/>
                      </a:solidFill>
                    </a:rPr>
                    <a:t>descq</a:t>
                  </a:r>
                </a:p>
              </p:txBody>
            </p:sp>
            <p:sp>
              <p:nvSpPr>
                <p:cNvPr id="184" name="Rectangle: Rounded Corners 183">
                  <a:extLst>
                    <a:ext uri="{FF2B5EF4-FFF2-40B4-BE49-F238E27FC236}">
                      <a16:creationId xmlns:a16="http://schemas.microsoft.com/office/drawing/2014/main" id="{343B538E-F460-4B57-8E5C-172D0372462A}"/>
                    </a:ext>
                  </a:extLst>
                </p:cNvPr>
                <p:cNvSpPr/>
                <p:nvPr/>
              </p:nvSpPr>
              <p:spPr>
                <a:xfrm>
                  <a:off x="3988565" y="2358321"/>
                  <a:ext cx="507268" cy="192804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1"/>
                      </a:solidFill>
                    </a:rPr>
                    <a:t>qconf</a:t>
                  </a:r>
                </a:p>
              </p:txBody>
            </p:sp>
          </p:grpSp>
        </p:grp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D158B48-5DFB-4DAF-81CD-0ED2D678BF15}"/>
                </a:ext>
              </a:extLst>
            </p:cNvPr>
            <p:cNvSpPr/>
            <p:nvPr/>
          </p:nvSpPr>
          <p:spPr>
            <a:xfrm>
              <a:off x="3627619" y="1301169"/>
              <a:ext cx="6741196" cy="67644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F32A36F8-5D95-4321-A9EE-CDE98727DC0E}"/>
                </a:ext>
              </a:extLst>
            </p:cNvPr>
            <p:cNvSpPr/>
            <p:nvPr/>
          </p:nvSpPr>
          <p:spPr>
            <a:xfrm>
              <a:off x="3876550" y="1519245"/>
              <a:ext cx="695794" cy="3066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xpdev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5A788603-6FC5-4C21-8E32-D17AF9C8AEFB}"/>
                </a:ext>
              </a:extLst>
            </p:cNvPr>
            <p:cNvSpPr/>
            <p:nvPr/>
          </p:nvSpPr>
          <p:spPr>
            <a:xfrm>
              <a:off x="5103455" y="1515648"/>
              <a:ext cx="695794" cy="3066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xpdev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3A8C27D7-3944-4564-A079-937E797DB2D0}"/>
                </a:ext>
              </a:extLst>
            </p:cNvPr>
            <p:cNvSpPr/>
            <p:nvPr/>
          </p:nvSpPr>
          <p:spPr>
            <a:xfrm>
              <a:off x="6371213" y="1520606"/>
              <a:ext cx="695794" cy="3066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xpdev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7653D36-B134-4AE5-9B3B-DD664DE77550}"/>
                </a:ext>
              </a:extLst>
            </p:cNvPr>
            <p:cNvSpPr/>
            <p:nvPr/>
          </p:nvSpPr>
          <p:spPr>
            <a:xfrm>
              <a:off x="7731260" y="1516996"/>
              <a:ext cx="695794" cy="3066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xpdev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C2A55E2A-5B44-4A88-87BA-3C8EA5731CD4}"/>
                </a:ext>
              </a:extLst>
            </p:cNvPr>
            <p:cNvSpPr/>
            <p:nvPr/>
          </p:nvSpPr>
          <p:spPr>
            <a:xfrm>
              <a:off x="9154096" y="1519911"/>
              <a:ext cx="695794" cy="3066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xpdev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1F64D84-93A1-4801-A18A-D86FD3BB9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49311" y="1049525"/>
              <a:ext cx="90120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B41E044-05E8-418E-89DE-481A7E4F4A8F}"/>
                </a:ext>
              </a:extLst>
            </p:cNvPr>
            <p:cNvSpPr txBox="1"/>
            <p:nvPr/>
          </p:nvSpPr>
          <p:spPr>
            <a:xfrm>
              <a:off x="2057428" y="4300202"/>
              <a:ext cx="117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Hardware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0365A1D-C666-4B8F-A578-EB7BF207C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183" y="641522"/>
              <a:ext cx="15633" cy="6596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13B0E58-B993-44F9-816F-2B3D22AD4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91" y="633948"/>
              <a:ext cx="15633" cy="6596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929FC36-1545-4EA8-9D76-65454ADC5908}"/>
                </a:ext>
              </a:extLst>
            </p:cNvPr>
            <p:cNvSpPr txBox="1"/>
            <p:nvPr/>
          </p:nvSpPr>
          <p:spPr>
            <a:xfrm>
              <a:off x="5287859" y="691319"/>
              <a:ext cx="62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libnl</a:t>
              </a:r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C46B60-1A98-4C05-A998-E3AB98A15929}"/>
                </a:ext>
              </a:extLst>
            </p:cNvPr>
            <p:cNvSpPr txBox="1"/>
            <p:nvPr/>
          </p:nvSpPr>
          <p:spPr>
            <a:xfrm>
              <a:off x="8504222" y="720145"/>
              <a:ext cx="125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read/write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DABBB76-8C6A-4F52-808B-652AFCDDFC63}"/>
                </a:ext>
              </a:extLst>
            </p:cNvPr>
            <p:cNvSpPr txBox="1"/>
            <p:nvPr/>
          </p:nvSpPr>
          <p:spPr>
            <a:xfrm>
              <a:off x="2061776" y="3944128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Kernel Space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0C8624B-D0D4-4765-8A43-E97FE3FF6641}"/>
                </a:ext>
              </a:extLst>
            </p:cNvPr>
            <p:cNvSpPr txBox="1"/>
            <p:nvPr/>
          </p:nvSpPr>
          <p:spPr>
            <a:xfrm>
              <a:off x="2069415" y="992907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Kernel Space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5AC9399-667A-4E66-882F-E4E3BAB1E76D}"/>
                </a:ext>
              </a:extLst>
            </p:cNvPr>
            <p:cNvSpPr txBox="1"/>
            <p:nvPr/>
          </p:nvSpPr>
          <p:spPr>
            <a:xfrm>
              <a:off x="2078465" y="739588"/>
              <a:ext cx="1540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 Space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E5A5DC2-D690-4DC5-9B66-7181E441AADD}"/>
                </a:ext>
              </a:extLst>
            </p:cNvPr>
            <p:cNvSpPr/>
            <p:nvPr/>
          </p:nvSpPr>
          <p:spPr>
            <a:xfrm>
              <a:off x="4358634" y="3222850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qdev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1BA0838-DECE-43EE-B840-3906308A12CC}"/>
                </a:ext>
              </a:extLst>
            </p:cNvPr>
            <p:cNvSpPr/>
            <p:nvPr/>
          </p:nvSpPr>
          <p:spPr>
            <a:xfrm>
              <a:off x="5609212" y="3223914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qdev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FBFABC75-83F2-40E6-A227-D16E50D74A36}"/>
                </a:ext>
              </a:extLst>
            </p:cNvPr>
            <p:cNvSpPr/>
            <p:nvPr/>
          </p:nvSpPr>
          <p:spPr>
            <a:xfrm>
              <a:off x="6798342" y="3208216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qdev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89ED7AE-C48D-4ACA-A2EE-76BB1F407AE0}"/>
                </a:ext>
              </a:extLst>
            </p:cNvPr>
            <p:cNvSpPr/>
            <p:nvPr/>
          </p:nvSpPr>
          <p:spPr>
            <a:xfrm>
              <a:off x="8175938" y="3216849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qdev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C7717298-17C6-4B36-A092-E92FB120BAA0}"/>
                </a:ext>
              </a:extLst>
            </p:cNvPr>
            <p:cNvSpPr/>
            <p:nvPr/>
          </p:nvSpPr>
          <p:spPr>
            <a:xfrm>
              <a:off x="9540285" y="3231258"/>
              <a:ext cx="507268" cy="192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qdev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A03663C-80BC-4F08-80A3-51913BE0DF29}"/>
                </a:ext>
              </a:extLst>
            </p:cNvPr>
            <p:cNvCxnSpPr>
              <a:cxnSpLocks/>
            </p:cNvCxnSpPr>
            <p:nvPr/>
          </p:nvCxnSpPr>
          <p:spPr>
            <a:xfrm>
              <a:off x="4438337" y="2742395"/>
              <a:ext cx="0" cy="4507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72F853-0643-4FC1-87C2-6B57F7B0E7A9}"/>
                </a:ext>
              </a:extLst>
            </p:cNvPr>
            <p:cNvCxnSpPr>
              <a:cxnSpLocks/>
            </p:cNvCxnSpPr>
            <p:nvPr/>
          </p:nvCxnSpPr>
          <p:spPr>
            <a:xfrm>
              <a:off x="5675713" y="2742395"/>
              <a:ext cx="0" cy="4507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09EF61-6A49-40DA-BA3A-DEF8C39E3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5881" y="2723326"/>
              <a:ext cx="17768" cy="466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936B70-32B5-4339-BF08-C092F2D3053E}"/>
                </a:ext>
              </a:extLst>
            </p:cNvPr>
            <p:cNvCxnSpPr>
              <a:cxnSpLocks/>
            </p:cNvCxnSpPr>
            <p:nvPr/>
          </p:nvCxnSpPr>
          <p:spPr>
            <a:xfrm>
              <a:off x="8334765" y="2687154"/>
              <a:ext cx="0" cy="4368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E16F1DD-3C83-4035-B1B3-DD9E9D651CA2}"/>
                </a:ext>
              </a:extLst>
            </p:cNvPr>
            <p:cNvCxnSpPr>
              <a:cxnSpLocks/>
            </p:cNvCxnSpPr>
            <p:nvPr/>
          </p:nvCxnSpPr>
          <p:spPr>
            <a:xfrm>
              <a:off x="9760030" y="2687154"/>
              <a:ext cx="0" cy="5119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6982EDE-EA5E-4CF6-AF2B-3CFE2376D450}"/>
                </a:ext>
              </a:extLst>
            </p:cNvPr>
            <p:cNvSpPr txBox="1"/>
            <p:nvPr/>
          </p:nvSpPr>
          <p:spPr>
            <a:xfrm rot="5400000">
              <a:off x="9717973" y="3014479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libqdma</a:t>
              </a:r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A081B24-5927-4DE3-A1B8-7FD6A28FA29D}"/>
                </a:ext>
              </a:extLst>
            </p:cNvPr>
            <p:cNvSpPr txBox="1"/>
            <p:nvPr/>
          </p:nvSpPr>
          <p:spPr>
            <a:xfrm rot="5400000">
              <a:off x="9951259" y="1548310"/>
              <a:ext cx="647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drv</a:t>
              </a:r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2F3D43F-9A5D-4C39-874E-9FA8B2706C8A}"/>
                </a:ext>
              </a:extLst>
            </p:cNvPr>
            <p:cNvSpPr txBox="1"/>
            <p:nvPr/>
          </p:nvSpPr>
          <p:spPr>
            <a:xfrm rot="5400000">
              <a:off x="9944752" y="5138431"/>
              <a:ext cx="105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39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BA8860-1094-4278-9891-8DCE8B402D3E}"/>
              </a:ext>
            </a:extLst>
          </p:cNvPr>
          <p:cNvSpPr/>
          <p:nvPr/>
        </p:nvSpPr>
        <p:spPr>
          <a:xfrm>
            <a:off x="5175315" y="716437"/>
            <a:ext cx="1150071" cy="509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1D2D5-ADD4-4DAA-9ED0-38C1D97572F9}"/>
              </a:ext>
            </a:extLst>
          </p:cNvPr>
          <p:cNvSpPr/>
          <p:nvPr/>
        </p:nvSpPr>
        <p:spPr>
          <a:xfrm>
            <a:off x="4873657" y="1616699"/>
            <a:ext cx="5542961" cy="4272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8762E8B-B068-4754-8A3F-CFFD32617A4E}"/>
              </a:ext>
            </a:extLst>
          </p:cNvPr>
          <p:cNvSpPr/>
          <p:nvPr/>
        </p:nvSpPr>
        <p:spPr>
          <a:xfrm>
            <a:off x="5071616" y="1593131"/>
            <a:ext cx="1376319" cy="115007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PF# &lt;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1E5BA-25C7-4271-A29B-92E55BAEE10D}"/>
              </a:ext>
            </a:extLst>
          </p:cNvPr>
          <p:cNvCxnSpPr>
            <a:cxnSpLocks/>
          </p:cNvCxnSpPr>
          <p:nvPr/>
        </p:nvCxnSpPr>
        <p:spPr>
          <a:xfrm flipH="1">
            <a:off x="5759776" y="1225485"/>
            <a:ext cx="1" cy="3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251447-27EE-4FCE-8379-794D09CA927F}"/>
              </a:ext>
            </a:extLst>
          </p:cNvPr>
          <p:cNvSpPr txBox="1"/>
          <p:nvPr/>
        </p:nvSpPr>
        <p:spPr>
          <a:xfrm>
            <a:off x="5858753" y="1225486"/>
            <a:ext cx="2663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Module parameter: </a:t>
            </a:r>
            <a:r>
              <a:rPr lang="en-US" sz="1000" err="1"/>
              <a:t>config_bar</a:t>
            </a:r>
            <a:r>
              <a:rPr lang="en-US" sz="1000"/>
              <a:t>=0x0602020202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90349B-D754-46AE-ADF8-70DE3D9430DC}"/>
              </a:ext>
            </a:extLst>
          </p:cNvPr>
          <p:cNvCxnSpPr/>
          <p:nvPr/>
        </p:nvCxnSpPr>
        <p:spPr>
          <a:xfrm>
            <a:off x="8234319" y="2947448"/>
            <a:ext cx="1065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331F7-8751-49A0-8F82-4D855818BF4E}"/>
              </a:ext>
            </a:extLst>
          </p:cNvPr>
          <p:cNvCxnSpPr/>
          <p:nvPr/>
        </p:nvCxnSpPr>
        <p:spPr>
          <a:xfrm>
            <a:off x="9299547" y="2947448"/>
            <a:ext cx="0" cy="72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>
            <a:extLst>
              <a:ext uri="{FF2B5EF4-FFF2-40B4-BE49-F238E27FC236}">
                <a16:creationId xmlns:a16="http://schemas.microsoft.com/office/drawing/2014/main" id="{6D394263-9C01-4968-B3CE-B3C0E6D31F40}"/>
              </a:ext>
            </a:extLst>
          </p:cNvPr>
          <p:cNvSpPr/>
          <p:nvPr/>
        </p:nvSpPr>
        <p:spPr>
          <a:xfrm>
            <a:off x="6858000" y="2372413"/>
            <a:ext cx="1376319" cy="115007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Input bar’s 0x0 register has 1FD3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36DF-E120-453E-9C12-E749B864DE31}"/>
              </a:ext>
            </a:extLst>
          </p:cNvPr>
          <p:cNvCxnSpPr>
            <a:stCxn id="7" idx="3"/>
          </p:cNvCxnSpPr>
          <p:nvPr/>
        </p:nvCxnSpPr>
        <p:spPr>
          <a:xfrm>
            <a:off x="6447935" y="2168166"/>
            <a:ext cx="1098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7AF-D13C-44C6-B492-87292D04BAC5}"/>
              </a:ext>
            </a:extLst>
          </p:cNvPr>
          <p:cNvCxnSpPr>
            <a:endCxn id="206" idx="0"/>
          </p:cNvCxnSpPr>
          <p:nvPr/>
        </p:nvCxnSpPr>
        <p:spPr>
          <a:xfrm>
            <a:off x="7546159" y="2168166"/>
            <a:ext cx="1" cy="20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1A580-2ED9-49EC-9AD8-C1C9CD60A294}"/>
              </a:ext>
            </a:extLst>
          </p:cNvPr>
          <p:cNvCxnSpPr>
            <a:cxnSpLocks/>
            <a:stCxn id="206" idx="1"/>
          </p:cNvCxnSpPr>
          <p:nvPr/>
        </p:nvCxnSpPr>
        <p:spPr>
          <a:xfrm flipH="1">
            <a:off x="6193410" y="2947448"/>
            <a:ext cx="66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584B43-6388-438D-AF4D-C90A87D4262B}"/>
              </a:ext>
            </a:extLst>
          </p:cNvPr>
          <p:cNvCxnSpPr/>
          <p:nvPr/>
        </p:nvCxnSpPr>
        <p:spPr>
          <a:xfrm>
            <a:off x="6221691" y="2938806"/>
            <a:ext cx="0" cy="57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D361FC1-28E1-457D-B6E8-B8363D508493}"/>
              </a:ext>
            </a:extLst>
          </p:cNvPr>
          <p:cNvSpPr/>
          <p:nvPr/>
        </p:nvSpPr>
        <p:spPr>
          <a:xfrm>
            <a:off x="5881145" y="3496558"/>
            <a:ext cx="681092" cy="3095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6B80C-91EE-4EBE-B3BA-F43323B4D3C0}"/>
              </a:ext>
            </a:extLst>
          </p:cNvPr>
          <p:cNvSpPr/>
          <p:nvPr/>
        </p:nvSpPr>
        <p:spPr>
          <a:xfrm>
            <a:off x="8521831" y="3668598"/>
            <a:ext cx="1677971" cy="392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Map the config bar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62F956A-0C33-41C3-A1BB-17D6721CABE2}"/>
              </a:ext>
            </a:extLst>
          </p:cNvPr>
          <p:cNvSpPr/>
          <p:nvPr/>
        </p:nvSpPr>
        <p:spPr>
          <a:xfrm>
            <a:off x="8521831" y="4206150"/>
            <a:ext cx="1677971" cy="480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Read the 0x108 register value to get the user bar number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E2796E-7D5D-44DB-8F13-075D05C6BFCE}"/>
              </a:ext>
            </a:extLst>
          </p:cNvPr>
          <p:cNvSpPr/>
          <p:nvPr/>
        </p:nvSpPr>
        <p:spPr>
          <a:xfrm>
            <a:off x="8521831" y="4868267"/>
            <a:ext cx="1677971" cy="34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Mark the bar as user bar and Map the user bar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94489FC-DB1D-48B6-BBCF-F96B64C3AA54}"/>
              </a:ext>
            </a:extLst>
          </p:cNvPr>
          <p:cNvSpPr/>
          <p:nvPr/>
        </p:nvSpPr>
        <p:spPr>
          <a:xfrm>
            <a:off x="8528898" y="5397854"/>
            <a:ext cx="1677971" cy="382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Mark the remaining bar as bypass bar and map the bar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99AE6D-6C38-4A7E-958F-D2439AD05018}"/>
              </a:ext>
            </a:extLst>
          </p:cNvPr>
          <p:cNvCxnSpPr>
            <a:cxnSpLocks/>
          </p:cNvCxnSpPr>
          <p:nvPr/>
        </p:nvCxnSpPr>
        <p:spPr>
          <a:xfrm flipH="1">
            <a:off x="5773910" y="5617589"/>
            <a:ext cx="2754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22CB4C-6592-44C8-9CA2-BD013C0523D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759776" y="2743201"/>
            <a:ext cx="7067" cy="27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54138BE-B01B-41F4-AD71-971FD41293C5}"/>
              </a:ext>
            </a:extLst>
          </p:cNvPr>
          <p:cNvCxnSpPr>
            <a:cxnSpLocks/>
          </p:cNvCxnSpPr>
          <p:nvPr/>
        </p:nvCxnSpPr>
        <p:spPr>
          <a:xfrm>
            <a:off x="9125146" y="4206150"/>
            <a:ext cx="17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1609</Words>
  <Application>Microsoft Office PowerPoint</Application>
  <PresentationFormat>Widescreen</PresentationFormat>
  <Paragraphs>578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Microsoft Sans Serif</vt:lpstr>
      <vt:lpstr>Office Theme</vt:lpstr>
      <vt:lpstr>QDMA Linux Driver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Sujatha Banoth</dc:creator>
  <cp:keywords>No Markings, , , , , , , , ,</cp:keywords>
  <cp:lastModifiedBy>Sujatha Banoth</cp:lastModifiedBy>
  <cp:revision>95</cp:revision>
  <dcterms:created xsi:type="dcterms:W3CDTF">2019-01-21T07:05:40Z</dcterms:created>
  <dcterms:modified xsi:type="dcterms:W3CDTF">2020-05-20T06:15:00Z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fdebc040-c2bd-4f10-bb8d-d5ba79c82d07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