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9" r:id="rId3"/>
    <p:sldId id="257" r:id="rId4"/>
    <p:sldId id="25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5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nice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nice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nice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30.10.2012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geo.mostar.cz/tut/3/3zip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patialreference.org/ref/esri/102067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sz="6600" dirty="0" err="1" smtClean="0"/>
              <a:t>This</a:t>
            </a:r>
            <a:r>
              <a:rPr lang="cs-CZ" sz="6600" dirty="0" smtClean="0"/>
              <a:t> </a:t>
            </a:r>
            <a:r>
              <a:rPr lang="cs-CZ" sz="6600" dirty="0" err="1" smtClean="0"/>
              <a:t>is</a:t>
            </a:r>
            <a:r>
              <a:rPr lang="cs-CZ" sz="6600" dirty="0" smtClean="0"/>
              <a:t> GIS </a:t>
            </a:r>
            <a:br>
              <a:rPr lang="cs-CZ" sz="6600" dirty="0" smtClean="0"/>
            </a:br>
            <a:r>
              <a:rPr lang="cs-CZ" sz="6600" dirty="0" smtClean="0"/>
              <a:t>#3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7772400" cy="1199704"/>
          </a:xfrm>
        </p:spPr>
        <p:txBody>
          <a:bodyPr/>
          <a:lstStyle/>
          <a:p>
            <a:r>
              <a:rPr lang="cs-CZ" dirty="0" smtClean="0"/>
              <a:t>Prezentační materiál k cvičení laboratoře Ligeo</a:t>
            </a:r>
            <a:endParaRPr lang="cs-CZ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39960" y="5805264"/>
            <a:ext cx="7772400" cy="1008112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cs-CZ" dirty="0" smtClean="0">
                <a:solidFill>
                  <a:schemeClr val="tx1"/>
                </a:solidFill>
              </a:rPr>
              <a:t>  Vojtěch Dubrovský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HTML5</a:t>
            </a:r>
          </a:p>
          <a:p>
            <a:r>
              <a:rPr lang="cs-CZ" dirty="0" err="1" smtClean="0"/>
              <a:t>Geolocation</a:t>
            </a:r>
            <a:r>
              <a:rPr lang="cs-CZ" dirty="0" smtClean="0"/>
              <a:t> API – vrací souřadnice ve WGS84</a:t>
            </a:r>
          </a:p>
          <a:p>
            <a:endParaRPr lang="cs-CZ" dirty="0"/>
          </a:p>
          <a:p>
            <a:r>
              <a:rPr lang="cs-CZ" dirty="0" smtClean="0"/>
              <a:t>Přidání tlačítka</a:t>
            </a:r>
          </a:p>
          <a:p>
            <a:r>
              <a:rPr lang="cs-CZ" dirty="0" smtClean="0"/>
              <a:t>Nový div pro výpis atributů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cs-CZ" dirty="0" err="1" smtClean="0"/>
              <a:t>OpenLayers</a:t>
            </a:r>
            <a:r>
              <a:rPr lang="cs-CZ" dirty="0" smtClean="0"/>
              <a:t> #4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4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Options</a:t>
            </a:r>
            <a:endParaRPr lang="cs-CZ" dirty="0" smtClean="0"/>
          </a:p>
          <a:p>
            <a:endParaRPr lang="cs-CZ" dirty="0"/>
          </a:p>
          <a:p>
            <a:r>
              <a:rPr lang="en-US" dirty="0" err="1" smtClean="0"/>
              <a:t>navigator.geolocation.watchPosition</a:t>
            </a:r>
            <a:endParaRPr lang="cs-CZ" dirty="0" smtClean="0"/>
          </a:p>
          <a:p>
            <a:r>
              <a:rPr lang="cs-CZ" dirty="0" err="1" smtClean="0"/>
              <a:t>Vs</a:t>
            </a:r>
            <a:endParaRPr lang="cs-CZ" dirty="0" smtClean="0"/>
          </a:p>
          <a:p>
            <a:r>
              <a:rPr lang="en-US" dirty="0" err="1"/>
              <a:t>navigator.geolocation.getCurrentPosition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cs-CZ" dirty="0" err="1" smtClean="0"/>
              <a:t>OpenLayers</a:t>
            </a:r>
            <a:r>
              <a:rPr lang="cs-CZ" dirty="0" smtClean="0"/>
              <a:t> #4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8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Pokračovat v </a:t>
            </a:r>
            <a:r>
              <a:rPr lang="cs-CZ" dirty="0" err="1" smtClean="0"/>
              <a:t>OpenLayers</a:t>
            </a:r>
            <a:endParaRPr lang="cs-CZ" dirty="0" smtClean="0"/>
          </a:p>
          <a:p>
            <a:pPr lvl="1"/>
            <a:r>
              <a:rPr lang="cs-CZ" smtClean="0"/>
              <a:t>vektory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příště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06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obsah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ligeo.mostar.cz/tut/3/3zip.zip</a:t>
            </a:r>
            <a:endParaRPr lang="cs-CZ" dirty="0" smtClean="0"/>
          </a:p>
          <a:p>
            <a:pPr marL="109728" indent="0">
              <a:buNone/>
            </a:pPr>
            <a:endParaRPr lang="cs-CZ" dirty="0" smtClean="0"/>
          </a:p>
          <a:p>
            <a:pPr marL="109728" indent="0">
              <a:buNone/>
            </a:pPr>
            <a:r>
              <a:rPr lang="cs-CZ" dirty="0">
                <a:hlinkClick r:id="rId2"/>
              </a:rPr>
              <a:t>http</a:t>
            </a:r>
            <a:r>
              <a:rPr lang="cs-CZ">
                <a:hlinkClick r:id="rId2"/>
              </a:rPr>
              <a:t>://</a:t>
            </a:r>
            <a:r>
              <a:rPr lang="cs-CZ" smtClean="0">
                <a:hlinkClick r:id="rId2"/>
              </a:rPr>
              <a:t>ligeo.mostar.cz/tut/3/3.</a:t>
            </a:r>
            <a:r>
              <a:rPr lang="cs-CZ" smtClean="0"/>
              <a:t>pptx</a:t>
            </a:r>
            <a:endParaRPr lang="cs-CZ" dirty="0"/>
          </a:p>
          <a:p>
            <a:pPr marL="109728" indent="0">
              <a:buNone/>
            </a:pPr>
            <a:endParaRPr lang="cs-CZ" dirty="0"/>
          </a:p>
          <a:p>
            <a:pPr marL="109728" indent="0">
              <a:buNone/>
            </a:pPr>
            <a:endParaRPr lang="cs-CZ" dirty="0"/>
          </a:p>
          <a:p>
            <a:pPr marL="109728" indent="0">
              <a:buNone/>
            </a:pPr>
            <a:r>
              <a:rPr lang="cs-CZ" dirty="0" smtClean="0"/>
              <a:t>Odkaz na stáhnutí dnešních ukázek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35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endParaRPr lang="cs-CZ" dirty="0" smtClean="0"/>
          </a:p>
          <a:p>
            <a:pPr lvl="1"/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control</a:t>
            </a:r>
            <a:endParaRPr lang="cs-CZ" dirty="0" smtClean="0"/>
          </a:p>
          <a:p>
            <a:pPr lvl="1"/>
            <a:r>
              <a:rPr lang="cs-CZ" dirty="0" err="1" smtClean="0"/>
              <a:t>Vector</a:t>
            </a:r>
            <a:r>
              <a:rPr lang="cs-CZ" dirty="0" smtClean="0"/>
              <a:t> </a:t>
            </a:r>
            <a:r>
              <a:rPr lang="cs-CZ" dirty="0" err="1" smtClean="0"/>
              <a:t>layer</a:t>
            </a:r>
            <a:endParaRPr lang="cs-CZ" dirty="0" smtClean="0"/>
          </a:p>
          <a:p>
            <a:pPr lvl="1"/>
            <a:r>
              <a:rPr lang="cs-CZ" dirty="0" err="1" smtClean="0"/>
              <a:t>Transform</a:t>
            </a:r>
            <a:endParaRPr lang="cs-CZ" dirty="0" smtClean="0"/>
          </a:p>
          <a:p>
            <a:pPr lvl="1"/>
            <a:r>
              <a:rPr lang="cs-CZ" dirty="0" smtClean="0"/>
              <a:t>Proj4js</a:t>
            </a:r>
          </a:p>
          <a:p>
            <a:pPr lvl="1"/>
            <a:r>
              <a:rPr lang="cs-CZ" dirty="0" err="1" smtClean="0"/>
              <a:t>Select</a:t>
            </a:r>
            <a:r>
              <a:rPr lang="cs-CZ" dirty="0" smtClean="0"/>
              <a:t> </a:t>
            </a:r>
            <a:r>
              <a:rPr lang="cs-CZ" dirty="0" err="1"/>
              <a:t>control</a:t>
            </a:r>
            <a:endParaRPr lang="cs-CZ" dirty="0"/>
          </a:p>
          <a:p>
            <a:pPr marL="393192" lvl="1" indent="0">
              <a:buNone/>
            </a:pPr>
            <a:endParaRPr lang="cs-CZ" dirty="0" smtClean="0"/>
          </a:p>
          <a:p>
            <a:r>
              <a:rPr lang="cs-CZ" dirty="0" smtClean="0"/>
              <a:t>HTML5</a:t>
            </a:r>
          </a:p>
          <a:p>
            <a:pPr lvl="1"/>
            <a:r>
              <a:rPr lang="cs-CZ" dirty="0" err="1" smtClean="0"/>
              <a:t>Geolocation</a:t>
            </a:r>
            <a:r>
              <a:rPr lang="cs-CZ" dirty="0" smtClean="0"/>
              <a:t> API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00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Minimum OL mapy?</a:t>
            </a:r>
          </a:p>
          <a:p>
            <a:pPr lvl="1"/>
            <a:r>
              <a:rPr lang="cs-CZ" dirty="0" smtClean="0"/>
              <a:t>Nahrání OL.js do </a:t>
            </a:r>
            <a:r>
              <a:rPr lang="cs-CZ" dirty="0" err="1" smtClean="0"/>
              <a:t>html</a:t>
            </a:r>
            <a:endParaRPr lang="cs-CZ" dirty="0" smtClean="0"/>
          </a:p>
          <a:p>
            <a:pPr lvl="1"/>
            <a:r>
              <a:rPr lang="cs-CZ" dirty="0" smtClean="0"/>
              <a:t>&lt;div id=“map“&gt;</a:t>
            </a:r>
          </a:p>
          <a:p>
            <a:pPr lvl="1"/>
            <a:r>
              <a:rPr lang="cs-CZ" dirty="0" smtClean="0"/>
              <a:t>New </a:t>
            </a:r>
            <a:r>
              <a:rPr lang="cs-CZ" dirty="0" err="1" smtClean="0"/>
              <a:t>OpenLayers.Map</a:t>
            </a:r>
            <a:endParaRPr lang="cs-CZ" dirty="0" smtClean="0"/>
          </a:p>
          <a:p>
            <a:pPr lvl="1"/>
            <a:r>
              <a:rPr lang="cs-CZ" dirty="0" smtClean="0"/>
              <a:t>New </a:t>
            </a:r>
            <a:r>
              <a:rPr lang="cs-CZ" dirty="0" err="1" smtClean="0"/>
              <a:t>OpenLayers.Layer</a:t>
            </a:r>
            <a:endParaRPr lang="cs-CZ" dirty="0" smtClean="0"/>
          </a:p>
          <a:p>
            <a:pPr lvl="1"/>
            <a:r>
              <a:rPr lang="cs-CZ" dirty="0" err="1" smtClean="0"/>
              <a:t>Map.setCenter</a:t>
            </a:r>
            <a:r>
              <a:rPr lang="cs-CZ" dirty="0" smtClean="0"/>
              <a:t>()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r>
              <a:rPr lang="cs-CZ" dirty="0" smtClean="0"/>
              <a:t> Opáčko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84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Nahrání knihovny proj4js</a:t>
            </a:r>
          </a:p>
          <a:p>
            <a:r>
              <a:rPr lang="cs-CZ" dirty="0" smtClean="0"/>
              <a:t>Definice EPSG:102067</a:t>
            </a:r>
          </a:p>
          <a:p>
            <a:pPr marL="109728" indent="0">
              <a:buNone/>
            </a:pPr>
            <a:endParaRPr lang="cs-CZ" dirty="0" smtClean="0"/>
          </a:p>
          <a:p>
            <a:pPr marL="109728" indent="0">
              <a:buNone/>
            </a:pPr>
            <a:r>
              <a:rPr lang="en-US" dirty="0">
                <a:hlinkClick r:id="rId2"/>
              </a:rPr>
              <a:t>http://spatialreference.org/ref/esri/102067</a:t>
            </a:r>
            <a:r>
              <a:rPr lang="en-US" dirty="0" smtClean="0">
                <a:hlinkClick r:id="rId2"/>
              </a:rPr>
              <a:t>/</a:t>
            </a:r>
            <a:endParaRPr lang="cs-CZ" dirty="0" smtClean="0"/>
          </a:p>
          <a:p>
            <a:pPr marL="109728" indent="0">
              <a:buNone/>
            </a:pPr>
            <a:endParaRPr lang="cs-CZ" dirty="0" smtClean="0"/>
          </a:p>
          <a:p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control</a:t>
            </a:r>
            <a:endParaRPr lang="cs-CZ" dirty="0" smtClean="0"/>
          </a:p>
          <a:p>
            <a:pPr lvl="1"/>
            <a:r>
              <a:rPr lang="cs-CZ" dirty="0" smtClean="0"/>
              <a:t>Definice</a:t>
            </a:r>
          </a:p>
          <a:p>
            <a:pPr lvl="1"/>
            <a:r>
              <a:rPr lang="cs-CZ" dirty="0" smtClean="0"/>
              <a:t>Přidání do mapy</a:t>
            </a:r>
          </a:p>
          <a:p>
            <a:pPr lvl="1"/>
            <a:r>
              <a:rPr lang="cs-CZ" dirty="0" smtClean="0"/>
              <a:t>aktivace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r>
              <a:rPr lang="cs-CZ" dirty="0" smtClean="0"/>
              <a:t> #1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6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getLonLatFromPixel</a:t>
            </a:r>
            <a:endParaRPr lang="cs-CZ" dirty="0"/>
          </a:p>
          <a:p>
            <a:r>
              <a:rPr lang="cs-CZ" dirty="0" err="1" smtClean="0"/>
              <a:t>Transform</a:t>
            </a:r>
            <a:endParaRPr lang="cs-CZ" dirty="0" smtClean="0"/>
          </a:p>
          <a:p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r>
              <a:rPr lang="cs-CZ" dirty="0" smtClean="0"/>
              <a:t> #1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583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 smtClean="0"/>
              <a:t>OpenLayers.Layer.Vector</a:t>
            </a:r>
            <a:endParaRPr lang="cs-CZ" dirty="0" smtClean="0"/>
          </a:p>
          <a:p>
            <a:r>
              <a:rPr lang="en-US" dirty="0" err="1" smtClean="0"/>
              <a:t>displayInLayerSwitcher:false</a:t>
            </a:r>
            <a:endParaRPr lang="cs-CZ" dirty="0" smtClean="0"/>
          </a:p>
          <a:p>
            <a:r>
              <a:rPr lang="en-US" dirty="0" err="1"/>
              <a:t>kn_vector.removeAllFeatures</a:t>
            </a:r>
            <a:r>
              <a:rPr lang="en-US" dirty="0" smtClean="0"/>
              <a:t>();</a:t>
            </a:r>
            <a:endParaRPr lang="cs-CZ" dirty="0" smtClean="0"/>
          </a:p>
          <a:p>
            <a:endParaRPr lang="cs-CZ" dirty="0"/>
          </a:p>
          <a:p>
            <a:r>
              <a:rPr lang="en-US" dirty="0" err="1"/>
              <a:t>kn_vector.addFeatures</a:t>
            </a:r>
            <a:r>
              <a:rPr lang="en-US" dirty="0"/>
              <a:t>([</a:t>
            </a:r>
          </a:p>
          <a:p>
            <a:pPr marL="109728" indent="0">
              <a:buNone/>
            </a:pPr>
            <a:r>
              <a:rPr lang="en-US" dirty="0"/>
              <a:t>                new </a:t>
            </a:r>
            <a:r>
              <a:rPr lang="en-US" dirty="0" err="1"/>
              <a:t>OpenLayers.Feature.Vector</a:t>
            </a:r>
            <a:r>
              <a:rPr lang="en-US" dirty="0"/>
              <a:t>(point,{},</a:t>
            </a:r>
          </a:p>
          <a:p>
            <a:pPr marL="109728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externalGraphic</a:t>
            </a:r>
            <a:r>
              <a:rPr lang="en-US" dirty="0"/>
              <a:t>: '</a:t>
            </a:r>
            <a:r>
              <a:rPr lang="en-US" dirty="0" err="1"/>
              <a:t>img</a:t>
            </a:r>
            <a:r>
              <a:rPr lang="en-US" dirty="0"/>
              <a:t>/marker.png',</a:t>
            </a:r>
          </a:p>
          <a:p>
            <a:pPr marL="109728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graphicWidth</a:t>
            </a:r>
            <a:r>
              <a:rPr lang="en-US" dirty="0"/>
              <a:t>: 24, </a:t>
            </a:r>
          </a:p>
          <a:p>
            <a:pPr marL="109728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graphicHeight</a:t>
            </a:r>
            <a:r>
              <a:rPr lang="en-US" dirty="0"/>
              <a:t>: 24, </a:t>
            </a:r>
          </a:p>
          <a:p>
            <a:pPr marL="109728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graphicYOffset</a:t>
            </a:r>
            <a:r>
              <a:rPr lang="en-US" dirty="0"/>
              <a:t>: -24</a:t>
            </a:r>
          </a:p>
          <a:p>
            <a:pPr marL="109728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})]);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r>
              <a:rPr lang="cs-CZ" dirty="0" smtClean="0"/>
              <a:t> #2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32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cs-CZ" dirty="0" err="1" smtClean="0"/>
              <a:t>Click</a:t>
            </a:r>
            <a:endParaRPr lang="cs-CZ" dirty="0" smtClean="0"/>
          </a:p>
          <a:p>
            <a:pPr marL="109728" indent="0">
              <a:buNone/>
            </a:pPr>
            <a:endParaRPr lang="cs-CZ" dirty="0"/>
          </a:p>
          <a:p>
            <a:pPr marL="109728" indent="0">
              <a:buNone/>
            </a:pPr>
            <a:r>
              <a:rPr lang="cs-CZ" dirty="0" smtClean="0"/>
              <a:t>Var x</a:t>
            </a:r>
          </a:p>
          <a:p>
            <a:pPr marL="109728" indent="0">
              <a:buNone/>
            </a:pPr>
            <a:r>
              <a:rPr lang="cs-CZ" dirty="0" smtClean="0"/>
              <a:t>Var y</a:t>
            </a:r>
          </a:p>
          <a:p>
            <a:pPr marL="109728" indent="0">
              <a:buNone/>
            </a:pPr>
            <a:endParaRPr lang="cs-CZ" dirty="0" smtClean="0"/>
          </a:p>
          <a:p>
            <a:pPr marL="109728" indent="0">
              <a:buNone/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Math.round</a:t>
            </a:r>
            <a:r>
              <a:rPr lang="en-US" dirty="0"/>
              <a:t>(-</a:t>
            </a:r>
            <a:r>
              <a:rPr lang="en-US" dirty="0" err="1"/>
              <a:t>wgsLonLat.lon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/>
              <a:t>Math.round</a:t>
            </a:r>
            <a:r>
              <a:rPr lang="en-US" dirty="0"/>
              <a:t>(-</a:t>
            </a:r>
            <a:r>
              <a:rPr lang="en-US" dirty="0" err="1"/>
              <a:t>wgsLonLat.lat</a:t>
            </a:r>
            <a:r>
              <a:rPr lang="en-US" dirty="0"/>
              <a:t>);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r>
              <a:rPr lang="cs-CZ" dirty="0" smtClean="0"/>
              <a:t> #3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4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cs-CZ" dirty="0" err="1" smtClean="0"/>
              <a:t>SelectFeature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OpenLayers</a:t>
            </a:r>
            <a:r>
              <a:rPr lang="cs-CZ" dirty="0" smtClean="0"/>
              <a:t> #3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55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631</TotalTime>
  <Words>173</Words>
  <Application>Microsoft Office PowerPoint</Application>
  <PresentationFormat>Předvádění na obrazovce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Shluk</vt:lpstr>
      <vt:lpstr>This is GIS  #3</vt:lpstr>
      <vt:lpstr>Prezentace aplikace PowerPoint</vt:lpstr>
      <vt:lpstr>Prezentace aplikace PowerPoint</vt:lpstr>
      <vt:lpstr>OpenLayers Opáčko</vt:lpstr>
      <vt:lpstr>OpenLayers #1</vt:lpstr>
      <vt:lpstr>OpenLayers #1</vt:lpstr>
      <vt:lpstr>OpenLayers #2</vt:lpstr>
      <vt:lpstr>OpenLayers #3</vt:lpstr>
      <vt:lpstr>OpenLayers #3</vt:lpstr>
      <vt:lpstr>OpenLayers #4</vt:lpstr>
      <vt:lpstr>OpenLayers #4</vt:lpstr>
      <vt:lpstr>Co příště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GIS</dc:title>
  <dc:creator>Vojta</dc:creator>
  <cp:lastModifiedBy>Vojta</cp:lastModifiedBy>
  <cp:revision>47</cp:revision>
  <dcterms:created xsi:type="dcterms:W3CDTF">2012-10-16T04:36:59Z</dcterms:created>
  <dcterms:modified xsi:type="dcterms:W3CDTF">2012-10-30T10:52:27Z</dcterms:modified>
</cp:coreProperties>
</file>