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5.xml" ContentType="application/vnd.openxmlformats-officedocument.presentationml.notesSlide+xml"/>
  <Override PartName="/ppt/notesSlides/notesSlide2.xml" ContentType="application/vnd.openxmlformats-officedocument.presentationml.notesSlide+xml"/>
  <Override PartName="/ppt/media/image27.jpeg" ContentType="image/jpeg"/>
  <Override PartName="/ppt/media/image26.jpeg" ContentType="image/jpeg"/>
  <Override PartName="/ppt/media/image25.jpeg" ContentType="image/jpe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6.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18872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EDCF94C0-946E-408B-90F1-F0470BBBED6B}"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4240" cy="4112640"/>
          </a:xfrm>
          <a:prstGeom prst="rect">
            <a:avLst/>
          </a:prstGeom>
        </p:spPr>
        <p:txBody>
          <a:bodyPr lIns="0" rIns="0" tIns="0" bIns="0"/>
          <a:p>
            <a:pPr marL="216000" indent="-214560">
              <a:lnSpc>
                <a:spcPct val="100000"/>
              </a:lnSpc>
            </a:pPr>
            <a:r>
              <a:rPr b="0" lang="en-US" sz="1200" spc="-1" strike="noStrike">
                <a:solidFill>
                  <a:srgbClr val="000000"/>
                </a:solidFill>
                <a:latin typeface="Calibri"/>
                <a:ea typeface="Calibri"/>
              </a:rPr>
              <a:t>Hello everybody, thank you all very much for coming today. My name is vu and here is my partner Duc,  We very happy to be here and tell you about our senior project with the name build Application for Human Characteristics Analysis.</a:t>
            </a:r>
            <a:endParaRPr b="0" lang="en-US" sz="1200" spc="-1" strike="noStrike">
              <a:latin typeface="Arial"/>
            </a:endParaRPr>
          </a:p>
        </p:txBody>
      </p:sp>
      <p:sp>
        <p:nvSpPr>
          <p:cNvPr id="207" name="PlaceHolder 2"/>
          <p:cNvSpPr>
            <a:spLocks noGrp="1"/>
          </p:cNvSpPr>
          <p:nvPr>
            <p:ph type="sldImg"/>
          </p:nvPr>
        </p:nvSpPr>
        <p:spPr>
          <a:xfrm>
            <a:off x="457200" y="685800"/>
            <a:ext cx="5941440" cy="3426840"/>
          </a:xfrm>
          <a:prstGeom prst="rect">
            <a:avLst/>
          </a:prstGeom>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240" cy="4112640"/>
          </a:xfrm>
          <a:prstGeom prst="rect">
            <a:avLst/>
          </a:prstGeom>
        </p:spPr>
        <p:txBody>
          <a:bodyPr lIns="0" rIns="0" tIns="0" bIns="0"/>
          <a:p>
            <a:pPr marL="216000" indent="-21456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13" name="PlaceHolder 2"/>
          <p:cNvSpPr>
            <a:spLocks noGrp="1"/>
          </p:cNvSpPr>
          <p:nvPr>
            <p:ph type="sldImg"/>
          </p:nvPr>
        </p:nvSpPr>
        <p:spPr>
          <a:xfrm>
            <a:off x="457200" y="685800"/>
            <a:ext cx="5941440" cy="342684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4240" cy="4112640"/>
          </a:xfrm>
          <a:prstGeom prst="rect">
            <a:avLst/>
          </a:prstGeom>
        </p:spPr>
        <p:txBody>
          <a:bodyPr lIns="0" rIns="0" tIns="0" bIns="0"/>
          <a:p>
            <a:pPr marL="216000" indent="-21456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15" name="PlaceHolder 2"/>
          <p:cNvSpPr>
            <a:spLocks noGrp="1"/>
          </p:cNvSpPr>
          <p:nvPr>
            <p:ph type="sldImg"/>
          </p:nvPr>
        </p:nvSpPr>
        <p:spPr>
          <a:xfrm>
            <a:off x="457200" y="685800"/>
            <a:ext cx="5941440" cy="342684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343400"/>
            <a:ext cx="5484240" cy="4112640"/>
          </a:xfrm>
          <a:prstGeom prst="rect">
            <a:avLst/>
          </a:prstGeom>
        </p:spPr>
        <p:txBody>
          <a:bodyPr lIns="0" rIns="0" tIns="0" bIns="0"/>
          <a:p>
            <a:pPr marL="457200" indent="-226440">
              <a:lnSpc>
                <a:spcPct val="100000"/>
              </a:lnSpc>
            </a:pPr>
            <a:r>
              <a:rPr b="0" lang="en-US" sz="1200" spc="-1" strike="noStrike">
                <a:solidFill>
                  <a:srgbClr val="000000"/>
                </a:solidFill>
                <a:latin typeface="Calibri"/>
                <a:ea typeface="Calibri"/>
              </a:rPr>
              <a:t>Our talking is divided into 4 part like this: The first, we would like introduction our project, the idea, solution v.v .</a:t>
            </a:r>
            <a:endParaRPr b="0" lang="en-US" sz="1200" spc="-1" strike="noStrike">
              <a:latin typeface="Arial"/>
            </a:endParaRPr>
          </a:p>
          <a:p>
            <a:pPr marL="457200" indent="-226440">
              <a:lnSpc>
                <a:spcPct val="100000"/>
              </a:lnSpc>
            </a:pPr>
            <a:r>
              <a:rPr b="0" lang="en-US" sz="1200" spc="-1" strike="noStrike">
                <a:solidFill>
                  <a:srgbClr val="000000"/>
                </a:solidFill>
                <a:latin typeface="Calibri"/>
                <a:ea typeface="Calibri"/>
              </a:rPr>
              <a:t>After that we will talking about how can we develop our project.</a:t>
            </a:r>
            <a:endParaRPr b="0" lang="en-US" sz="1200" spc="-1" strike="noStrike">
              <a:latin typeface="Arial"/>
            </a:endParaRPr>
          </a:p>
          <a:p>
            <a:pPr marL="457200" indent="-226440">
              <a:lnSpc>
                <a:spcPct val="100000"/>
              </a:lnSpc>
            </a:pPr>
            <a:r>
              <a:rPr b="0" lang="en-US" sz="1200" spc="-1" strike="noStrike">
                <a:solidFill>
                  <a:srgbClr val="000000"/>
                </a:solidFill>
                <a:latin typeface="Calibri"/>
                <a:ea typeface="Calibri"/>
              </a:rPr>
              <a:t>The third is the demonstration and finally is the conclusion. </a:t>
            </a:r>
            <a:endParaRPr b="0" lang="en-US" sz="1200" spc="-1" strike="noStrike">
              <a:latin typeface="Arial"/>
            </a:endParaRPr>
          </a:p>
          <a:p>
            <a:pPr marL="457200" indent="-226440">
              <a:lnSpc>
                <a:spcPct val="100000"/>
              </a:lnSpc>
            </a:pPr>
            <a:r>
              <a:rPr b="0" lang="en-US" sz="1200" spc="-1" strike="noStrike">
                <a:solidFill>
                  <a:srgbClr val="000000"/>
                </a:solidFill>
                <a:latin typeface="Calibri"/>
                <a:ea typeface="Calibri"/>
              </a:rPr>
              <a:t>Ok, let begin with the first part, introduction</a:t>
            </a:r>
            <a:endParaRPr b="0" lang="en-US" sz="1200" spc="-1" strike="noStrike">
              <a:latin typeface="Arial"/>
            </a:endParaRPr>
          </a:p>
        </p:txBody>
      </p:sp>
      <p:sp>
        <p:nvSpPr>
          <p:cNvPr id="209" name="PlaceHolder 2"/>
          <p:cNvSpPr>
            <a:spLocks noGrp="1"/>
          </p:cNvSpPr>
          <p:nvPr>
            <p:ph type="sldImg"/>
          </p:nvPr>
        </p:nvSpPr>
        <p:spPr>
          <a:xfrm>
            <a:off x="457200" y="685800"/>
            <a:ext cx="5941440" cy="342684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343400"/>
            <a:ext cx="5484240" cy="4112640"/>
          </a:xfrm>
          <a:prstGeom prst="rect">
            <a:avLst/>
          </a:prstGeom>
        </p:spPr>
        <p:txBody>
          <a:bodyPr lIns="0" rIns="0" tIns="0" bIns="0"/>
          <a:p>
            <a:pPr marL="216000" indent="-214560">
              <a:lnSpc>
                <a:spcPct val="100000"/>
              </a:lnSpc>
            </a:pPr>
            <a:r>
              <a:rPr b="0" lang="en-US" sz="1200" spc="-1" strike="noStrike">
                <a:solidFill>
                  <a:srgbClr val="000000"/>
                </a:solidFill>
                <a:latin typeface="Calibri"/>
                <a:ea typeface="Calibri"/>
              </a:rPr>
              <a:t>In our life, we usually have the same case need to know the personality of some people. The example in the job interview, business, relationship. If you know that you can easily get the best employer in the job interview, get the contract in business. </a:t>
            </a:r>
            <a:endParaRPr b="0" lang="en-US" sz="1200" spc="-1" strike="noStrike">
              <a:latin typeface="Arial"/>
            </a:endParaRPr>
          </a:p>
        </p:txBody>
      </p:sp>
      <p:sp>
        <p:nvSpPr>
          <p:cNvPr id="211" name="PlaceHolder 2"/>
          <p:cNvSpPr>
            <a:spLocks noGrp="1"/>
          </p:cNvSpPr>
          <p:nvPr>
            <p:ph type="sldImg"/>
          </p:nvPr>
        </p:nvSpPr>
        <p:spPr>
          <a:xfrm>
            <a:off x="457200" y="685800"/>
            <a:ext cx="5941440" cy="342684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94360" y="1604520"/>
            <a:ext cx="1069812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94360" y="1604520"/>
            <a:ext cx="34444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211280" y="1604520"/>
            <a:ext cx="34444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828560" y="1604520"/>
            <a:ext cx="34444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94360" y="3682080"/>
            <a:ext cx="34444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211280" y="3682080"/>
            <a:ext cx="34444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828560" y="3682080"/>
            <a:ext cx="34444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94360" y="1604520"/>
            <a:ext cx="1069812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94360" y="1604520"/>
            <a:ext cx="106981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4360" y="273600"/>
            <a:ext cx="1069812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94360" y="1604520"/>
            <a:ext cx="1069812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94360" y="1604520"/>
            <a:ext cx="1069812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94360" y="1604520"/>
            <a:ext cx="34444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211280" y="1604520"/>
            <a:ext cx="34444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828560" y="1604520"/>
            <a:ext cx="34444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94360" y="3682080"/>
            <a:ext cx="34444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211280" y="3682080"/>
            <a:ext cx="34444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828560" y="3682080"/>
            <a:ext cx="34444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94360" y="1604520"/>
            <a:ext cx="106981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4360" y="273600"/>
            <a:ext cx="1069812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4360" y="273600"/>
            <a:ext cx="10698120" cy="11448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94360" y="1604520"/>
            <a:ext cx="10698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4360" y="273600"/>
            <a:ext cx="10698120" cy="11448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594360" y="1604520"/>
            <a:ext cx="10698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89800" y="2743200"/>
            <a:ext cx="11046960" cy="14677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b0f0"/>
                </a:solidFill>
                <a:latin typeface="Times New Roman"/>
                <a:ea typeface="Times New Roman"/>
              </a:rPr>
              <a:t>BASIC AI CHESS GAME</a:t>
            </a:r>
            <a:endParaRPr b="0" lang="en-US" sz="4400" spc="-1" strike="noStrike">
              <a:latin typeface="Arial"/>
            </a:endParaRPr>
          </a:p>
        </p:txBody>
      </p:sp>
      <p:sp>
        <p:nvSpPr>
          <p:cNvPr id="83" name="CustomShape 2"/>
          <p:cNvSpPr/>
          <p:nvPr/>
        </p:nvSpPr>
        <p:spPr>
          <a:xfrm>
            <a:off x="1219320" y="4267080"/>
            <a:ext cx="9614160" cy="175032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PRG:</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Nguyen Van Duc</a:t>
            </a:r>
            <a:endParaRPr b="0" lang="en-US" sz="2400" spc="-1" strike="noStrike">
              <a:latin typeface="Arial"/>
            </a:endParaRPr>
          </a:p>
          <a:p>
            <a:pPr>
              <a:lnSpc>
                <a:spcPct val="100000"/>
              </a:lnSpc>
              <a:spcBef>
                <a:spcPts val="479"/>
              </a:spcBef>
            </a:pP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Team:</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Disney Mornash</a:t>
            </a:r>
            <a:endParaRPr b="0" lang="en-US" sz="2400" spc="-1" strike="noStrike">
              <a:latin typeface="Arial"/>
            </a:endParaRPr>
          </a:p>
        </p:txBody>
      </p:sp>
      <p:sp>
        <p:nvSpPr>
          <p:cNvPr id="84" name="CustomShape 3"/>
          <p:cNvSpPr/>
          <p:nvPr/>
        </p:nvSpPr>
        <p:spPr>
          <a:xfrm>
            <a:off x="457200" y="152280"/>
            <a:ext cx="11046960" cy="6550920"/>
          </a:xfrm>
          <a:prstGeom prst="rect">
            <a:avLst/>
          </a:prstGeom>
          <a:noFill/>
          <a:ln w="25560">
            <a:solidFill>
              <a:srgbClr val="395e89"/>
            </a:solidFill>
            <a:round/>
          </a:ln>
        </p:spPr>
        <p:style>
          <a:lnRef idx="0"/>
          <a:fillRef idx="0"/>
          <a:effectRef idx="0"/>
          <a:fontRef idx="minor"/>
        </p:style>
      </p:sp>
      <p:sp>
        <p:nvSpPr>
          <p:cNvPr id="85" name="CustomShape 4"/>
          <p:cNvSpPr/>
          <p:nvPr/>
        </p:nvSpPr>
        <p:spPr>
          <a:xfrm>
            <a:off x="3809880" y="457200"/>
            <a:ext cx="6627240" cy="1064520"/>
          </a:xfrm>
          <a:prstGeom prst="rect">
            <a:avLst/>
          </a:prstGeom>
          <a:noFill/>
          <a:ln>
            <a:noFill/>
          </a:ln>
        </p:spPr>
        <p:style>
          <a:lnRef idx="0"/>
          <a:fillRef idx="0"/>
          <a:effectRef idx="0"/>
          <a:fontRef idx="minor"/>
        </p:style>
        <p:txBody>
          <a:bodyPr lIns="90000" rIns="90000" tIns="46800" bIns="468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4000" spc="-1" strike="noStrike">
                <a:solidFill>
                  <a:srgbClr val="000000"/>
                </a:solidFill>
                <a:latin typeface="Times New Roman"/>
                <a:ea typeface="Times New Roman"/>
              </a:rPr>
              <a:t>WEEKLY SHARING </a:t>
            </a:r>
            <a:endParaRPr b="0" lang="en-US" sz="4000" spc="-1" strike="noStrike">
              <a:latin typeface="Arial"/>
            </a:endParaRPr>
          </a:p>
        </p:txBody>
      </p:sp>
      <p:pic>
        <p:nvPicPr>
          <p:cNvPr id="86" name="" descr=""/>
          <p:cNvPicPr/>
          <p:nvPr/>
        </p:nvPicPr>
        <p:blipFill>
          <a:blip r:embed="rId1"/>
          <a:stretch/>
        </p:blipFill>
        <p:spPr>
          <a:xfrm>
            <a:off x="1005840" y="91440"/>
            <a:ext cx="4489200" cy="3290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9" name="CustomShape 2"/>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Promote Function</a:t>
            </a:r>
            <a:endParaRPr b="0" lang="en-US" sz="3000" spc="-1" strike="noStrike">
              <a:latin typeface="Arial"/>
            </a:endParaRPr>
          </a:p>
        </p:txBody>
      </p:sp>
      <p:pic>
        <p:nvPicPr>
          <p:cNvPr id="130" name="" descr=""/>
          <p:cNvPicPr/>
          <p:nvPr/>
        </p:nvPicPr>
        <p:blipFill>
          <a:blip r:embed="rId1"/>
          <a:stretch/>
        </p:blipFill>
        <p:spPr>
          <a:xfrm>
            <a:off x="1371600" y="1992240"/>
            <a:ext cx="8638200" cy="4847040"/>
          </a:xfrm>
          <a:prstGeom prst="rect">
            <a:avLst/>
          </a:prstGeom>
          <a:ln>
            <a:noFill/>
          </a:ln>
        </p:spPr>
      </p:pic>
    </p:spTree>
  </p:cSld>
  <p:timing>
    <p:tnLst>
      <p:par>
        <p:cTn id="32" dur="indefinite" restart="never" nodeType="tmRoot">
          <p:childTnLst>
            <p:seq>
              <p:cTn id="33"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32" name="CustomShape 2"/>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latin typeface="Times New Roman"/>
                <a:ea typeface="Arial"/>
              </a:rPr>
              <a:t>After select Queen the </a:t>
            </a:r>
            <a:r>
              <a:rPr b="1" lang="en-US" sz="3000" spc="-1" strike="noStrike">
                <a:solidFill>
                  <a:srgbClr val="000000"/>
                </a:solidFill>
                <a:latin typeface="Times New Roman"/>
                <a:ea typeface="Arial"/>
              </a:rPr>
              <a:t>Pawn</a:t>
            </a:r>
            <a:r>
              <a:rPr b="0" lang="en-US" sz="3000" spc="-1" strike="noStrike">
                <a:solidFill>
                  <a:srgbClr val="000000"/>
                </a:solidFill>
                <a:latin typeface="Times New Roman"/>
                <a:ea typeface="Arial"/>
              </a:rPr>
              <a:t> will be promoted to be </a:t>
            </a:r>
            <a:r>
              <a:rPr b="1" lang="en-US" sz="3000" spc="-1" strike="noStrike">
                <a:solidFill>
                  <a:srgbClr val="000000"/>
                </a:solidFill>
                <a:latin typeface="Times New Roman"/>
                <a:ea typeface="Arial"/>
              </a:rPr>
              <a:t>Queen</a:t>
            </a:r>
            <a:endParaRPr b="0" lang="en-US" sz="3000" spc="-1" strike="noStrike">
              <a:latin typeface="Arial"/>
            </a:endParaRPr>
          </a:p>
          <a:p>
            <a:pPr>
              <a:lnSpc>
                <a:spcPct val="100000"/>
              </a:lnSpc>
            </a:pPr>
            <a:r>
              <a:rPr b="0" lang="en-US" sz="3000" spc="-1" strike="noStrike">
                <a:solidFill>
                  <a:srgbClr val="000000"/>
                </a:solidFill>
                <a:latin typeface="Times New Roman"/>
                <a:ea typeface="Arial"/>
              </a:rPr>
              <a:t>AI will choose Queen piece like a default</a:t>
            </a:r>
            <a:r>
              <a:rPr b="1" lang="en-US" sz="3000" spc="-1" strike="noStrike">
                <a:solidFill>
                  <a:srgbClr val="000000"/>
                </a:solidFill>
                <a:latin typeface="Times New Roman"/>
                <a:ea typeface="Arial"/>
              </a:rPr>
              <a:t> </a:t>
            </a:r>
            <a:endParaRPr b="0" lang="en-US" sz="3000" spc="-1" strike="noStrike">
              <a:latin typeface="Arial"/>
            </a:endParaRPr>
          </a:p>
        </p:txBody>
      </p:sp>
      <p:pic>
        <p:nvPicPr>
          <p:cNvPr id="133" name="" descr=""/>
          <p:cNvPicPr/>
          <p:nvPr/>
        </p:nvPicPr>
        <p:blipFill>
          <a:blip r:embed="rId1"/>
          <a:stretch/>
        </p:blipFill>
        <p:spPr>
          <a:xfrm>
            <a:off x="1208160" y="2319120"/>
            <a:ext cx="8609400" cy="4827960"/>
          </a:xfrm>
          <a:prstGeom prst="rect">
            <a:avLst/>
          </a:prstGeom>
          <a:ln>
            <a:noFill/>
          </a:ln>
        </p:spPr>
      </p:pic>
    </p:spTree>
  </p:cSld>
  <p:timing>
    <p:tnLst>
      <p:par>
        <p:cTn id="34" dur="indefinite" restart="never" nodeType="tmRoot">
          <p:childTnLst>
            <p:seq>
              <p:cTn id="35"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35" name="CustomShape 2"/>
          <p:cNvSpPr/>
          <p:nvPr/>
        </p:nvSpPr>
        <p:spPr>
          <a:xfrm>
            <a:off x="779040" y="1370880"/>
            <a:ext cx="4523760" cy="545400"/>
          </a:xfrm>
          <a:prstGeom prst="rect">
            <a:avLst/>
          </a:prstGeom>
          <a:noFill/>
          <a:ln>
            <a:noFill/>
          </a:ln>
        </p:spPr>
        <p:style>
          <a:lnRef idx="0"/>
          <a:fillRef idx="0"/>
          <a:effectRef idx="0"/>
          <a:fontRef idx="minor"/>
        </p:style>
      </p:sp>
      <p:sp>
        <p:nvSpPr>
          <p:cNvPr id="136" name="CustomShape 3"/>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Ingrate Minimax and Alpha-beta prune</a:t>
            </a:r>
            <a:endParaRPr b="0" lang="en-US" sz="3000" spc="-1" strike="noStrike">
              <a:latin typeface="Arial"/>
            </a:endParaRPr>
          </a:p>
        </p:txBody>
      </p:sp>
      <p:pic>
        <p:nvPicPr>
          <p:cNvPr id="137" name="" descr=""/>
          <p:cNvPicPr/>
          <p:nvPr/>
        </p:nvPicPr>
        <p:blipFill>
          <a:blip r:embed="rId1"/>
          <a:stretch/>
        </p:blipFill>
        <p:spPr>
          <a:xfrm>
            <a:off x="626760" y="1920240"/>
            <a:ext cx="8771760" cy="4904640"/>
          </a:xfrm>
          <a:prstGeom prst="rect">
            <a:avLst/>
          </a:prstGeom>
          <a:ln>
            <a:noFill/>
          </a:ln>
        </p:spPr>
      </p:pic>
    </p:spTree>
  </p:cSld>
  <p:timing>
    <p:tnLst>
      <p:par>
        <p:cTn id="36" dur="indefinite" restart="never" nodeType="tmRoot">
          <p:childTnLst>
            <p:seq>
              <p:cTn id="37"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374560" y="770040"/>
            <a:ext cx="694908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EVALUATE SYSTEM</a:t>
            </a:r>
            <a:endParaRPr b="0" lang="en-US" sz="4400" spc="-1" strike="noStrike">
              <a:latin typeface="Arial"/>
            </a:endParaRPr>
          </a:p>
        </p:txBody>
      </p:sp>
      <p:grpSp>
        <p:nvGrpSpPr>
          <p:cNvPr id="139" name="Group 2"/>
          <p:cNvGrpSpPr/>
          <p:nvPr/>
        </p:nvGrpSpPr>
        <p:grpSpPr>
          <a:xfrm>
            <a:off x="1828800" y="3017520"/>
            <a:ext cx="456480" cy="2925360"/>
            <a:chOff x="1828800" y="3017520"/>
            <a:chExt cx="456480" cy="2925360"/>
          </a:xfrm>
        </p:grpSpPr>
        <p:pic>
          <p:nvPicPr>
            <p:cNvPr id="140" name="" descr=""/>
            <p:cNvPicPr/>
            <p:nvPr/>
          </p:nvPicPr>
          <p:blipFill>
            <a:blip r:embed="rId1"/>
            <a:stretch/>
          </p:blipFill>
          <p:spPr>
            <a:xfrm>
              <a:off x="1848240" y="3017520"/>
              <a:ext cx="437040" cy="437040"/>
            </a:xfrm>
            <a:prstGeom prst="rect">
              <a:avLst/>
            </a:prstGeom>
            <a:ln>
              <a:noFill/>
            </a:ln>
          </p:spPr>
        </p:pic>
        <p:pic>
          <p:nvPicPr>
            <p:cNvPr id="141" name="" descr=""/>
            <p:cNvPicPr/>
            <p:nvPr/>
          </p:nvPicPr>
          <p:blipFill>
            <a:blip r:embed="rId2"/>
            <a:stretch/>
          </p:blipFill>
          <p:spPr>
            <a:xfrm>
              <a:off x="1828800" y="3494160"/>
              <a:ext cx="437040" cy="437040"/>
            </a:xfrm>
            <a:prstGeom prst="rect">
              <a:avLst/>
            </a:prstGeom>
            <a:ln>
              <a:noFill/>
            </a:ln>
          </p:spPr>
        </p:pic>
        <p:pic>
          <p:nvPicPr>
            <p:cNvPr id="142" name="" descr=""/>
            <p:cNvPicPr/>
            <p:nvPr/>
          </p:nvPicPr>
          <p:blipFill>
            <a:blip r:embed="rId3"/>
            <a:stretch/>
          </p:blipFill>
          <p:spPr>
            <a:xfrm>
              <a:off x="1828800" y="3951360"/>
              <a:ext cx="437040" cy="437040"/>
            </a:xfrm>
            <a:prstGeom prst="rect">
              <a:avLst/>
            </a:prstGeom>
            <a:ln>
              <a:noFill/>
            </a:ln>
          </p:spPr>
        </p:pic>
        <p:pic>
          <p:nvPicPr>
            <p:cNvPr id="143" name="" descr=""/>
            <p:cNvPicPr/>
            <p:nvPr/>
          </p:nvPicPr>
          <p:blipFill>
            <a:blip r:embed="rId4"/>
            <a:stretch/>
          </p:blipFill>
          <p:spPr>
            <a:xfrm>
              <a:off x="1848240" y="4480560"/>
              <a:ext cx="437040" cy="437040"/>
            </a:xfrm>
            <a:prstGeom prst="rect">
              <a:avLst/>
            </a:prstGeom>
            <a:ln>
              <a:noFill/>
            </a:ln>
          </p:spPr>
        </p:pic>
        <p:pic>
          <p:nvPicPr>
            <p:cNvPr id="144" name="" descr=""/>
            <p:cNvPicPr/>
            <p:nvPr/>
          </p:nvPicPr>
          <p:blipFill>
            <a:blip r:embed="rId5"/>
            <a:stretch/>
          </p:blipFill>
          <p:spPr>
            <a:xfrm>
              <a:off x="1828800" y="5029200"/>
              <a:ext cx="437040" cy="437040"/>
            </a:xfrm>
            <a:prstGeom prst="rect">
              <a:avLst/>
            </a:prstGeom>
            <a:ln>
              <a:noFill/>
            </a:ln>
          </p:spPr>
        </p:pic>
        <p:pic>
          <p:nvPicPr>
            <p:cNvPr id="145" name="" descr=""/>
            <p:cNvPicPr/>
            <p:nvPr/>
          </p:nvPicPr>
          <p:blipFill>
            <a:blip r:embed="rId6"/>
            <a:stretch/>
          </p:blipFill>
          <p:spPr>
            <a:xfrm>
              <a:off x="1828800" y="5505840"/>
              <a:ext cx="437040" cy="437040"/>
            </a:xfrm>
            <a:prstGeom prst="rect">
              <a:avLst/>
            </a:prstGeom>
            <a:ln>
              <a:noFill/>
            </a:ln>
          </p:spPr>
        </p:pic>
      </p:grpSp>
      <p:grpSp>
        <p:nvGrpSpPr>
          <p:cNvPr id="146" name="Group 3"/>
          <p:cNvGrpSpPr/>
          <p:nvPr/>
        </p:nvGrpSpPr>
        <p:grpSpPr>
          <a:xfrm>
            <a:off x="2743200" y="3017520"/>
            <a:ext cx="456480" cy="2925360"/>
            <a:chOff x="2743200" y="3017520"/>
            <a:chExt cx="456480" cy="2925360"/>
          </a:xfrm>
        </p:grpSpPr>
        <p:pic>
          <p:nvPicPr>
            <p:cNvPr id="147" name="" descr=""/>
            <p:cNvPicPr/>
            <p:nvPr/>
          </p:nvPicPr>
          <p:blipFill>
            <a:blip r:embed="rId7"/>
            <a:stretch/>
          </p:blipFill>
          <p:spPr>
            <a:xfrm>
              <a:off x="2743200" y="3017520"/>
              <a:ext cx="437040" cy="437040"/>
            </a:xfrm>
            <a:prstGeom prst="rect">
              <a:avLst/>
            </a:prstGeom>
            <a:ln>
              <a:noFill/>
            </a:ln>
          </p:spPr>
        </p:pic>
        <p:pic>
          <p:nvPicPr>
            <p:cNvPr id="148" name="" descr=""/>
            <p:cNvPicPr/>
            <p:nvPr/>
          </p:nvPicPr>
          <p:blipFill>
            <a:blip r:embed="rId8"/>
            <a:stretch/>
          </p:blipFill>
          <p:spPr>
            <a:xfrm>
              <a:off x="2743200" y="3566160"/>
              <a:ext cx="437040" cy="437040"/>
            </a:xfrm>
            <a:prstGeom prst="rect">
              <a:avLst/>
            </a:prstGeom>
            <a:ln>
              <a:noFill/>
            </a:ln>
          </p:spPr>
        </p:pic>
        <p:pic>
          <p:nvPicPr>
            <p:cNvPr id="149" name="" descr=""/>
            <p:cNvPicPr/>
            <p:nvPr/>
          </p:nvPicPr>
          <p:blipFill>
            <a:blip r:embed="rId9"/>
            <a:stretch/>
          </p:blipFill>
          <p:spPr>
            <a:xfrm>
              <a:off x="2743200" y="4042800"/>
              <a:ext cx="437040" cy="437040"/>
            </a:xfrm>
            <a:prstGeom prst="rect">
              <a:avLst/>
            </a:prstGeom>
            <a:ln>
              <a:noFill/>
            </a:ln>
          </p:spPr>
        </p:pic>
        <p:pic>
          <p:nvPicPr>
            <p:cNvPr id="150" name="" descr=""/>
            <p:cNvPicPr/>
            <p:nvPr/>
          </p:nvPicPr>
          <p:blipFill>
            <a:blip r:embed="rId10"/>
            <a:stretch/>
          </p:blipFill>
          <p:spPr>
            <a:xfrm>
              <a:off x="2743200" y="4500000"/>
              <a:ext cx="437040" cy="437040"/>
            </a:xfrm>
            <a:prstGeom prst="rect">
              <a:avLst/>
            </a:prstGeom>
            <a:ln>
              <a:noFill/>
            </a:ln>
          </p:spPr>
        </p:pic>
        <p:pic>
          <p:nvPicPr>
            <p:cNvPr id="151" name="" descr=""/>
            <p:cNvPicPr/>
            <p:nvPr/>
          </p:nvPicPr>
          <p:blipFill>
            <a:blip r:embed="rId11"/>
            <a:stretch/>
          </p:blipFill>
          <p:spPr>
            <a:xfrm>
              <a:off x="2743200" y="5029200"/>
              <a:ext cx="437040" cy="437040"/>
            </a:xfrm>
            <a:prstGeom prst="rect">
              <a:avLst/>
            </a:prstGeom>
            <a:ln>
              <a:noFill/>
            </a:ln>
          </p:spPr>
        </p:pic>
        <p:pic>
          <p:nvPicPr>
            <p:cNvPr id="152" name="" descr=""/>
            <p:cNvPicPr/>
            <p:nvPr/>
          </p:nvPicPr>
          <p:blipFill>
            <a:blip r:embed="rId12"/>
            <a:stretch/>
          </p:blipFill>
          <p:spPr>
            <a:xfrm>
              <a:off x="2762640" y="5505840"/>
              <a:ext cx="437040" cy="437040"/>
            </a:xfrm>
            <a:prstGeom prst="rect">
              <a:avLst/>
            </a:prstGeom>
            <a:ln>
              <a:noFill/>
            </a:ln>
          </p:spPr>
        </p:pic>
      </p:grpSp>
      <p:sp>
        <p:nvSpPr>
          <p:cNvPr id="153" name="CustomShape 4"/>
          <p:cNvSpPr/>
          <p:nvPr/>
        </p:nvSpPr>
        <p:spPr>
          <a:xfrm>
            <a:off x="3657600" y="2285280"/>
            <a:ext cx="1188000" cy="54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21409a"/>
                </a:solidFill>
                <a:latin typeface="Times New Roman"/>
                <a:ea typeface="Arial"/>
              </a:rPr>
              <a:t>Piece</a:t>
            </a:r>
            <a:endParaRPr b="0" lang="en-US" sz="3000" spc="-1" strike="noStrike">
              <a:latin typeface="Arial"/>
            </a:endParaRPr>
          </a:p>
          <a:p>
            <a:pPr>
              <a:lnSpc>
                <a:spcPct val="100000"/>
              </a:lnSpc>
            </a:pPr>
            <a:endParaRPr b="0" lang="en-US" sz="3000" spc="-1" strike="noStrike">
              <a:latin typeface="Arial"/>
            </a:endParaRPr>
          </a:p>
        </p:txBody>
      </p:sp>
      <p:sp>
        <p:nvSpPr>
          <p:cNvPr id="154" name="CustomShape 5"/>
          <p:cNvSpPr/>
          <p:nvPr/>
        </p:nvSpPr>
        <p:spPr>
          <a:xfrm>
            <a:off x="779040" y="1370880"/>
            <a:ext cx="7358400" cy="54864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5" name="CustomShape 6"/>
          <p:cNvSpPr/>
          <p:nvPr/>
        </p:nvSpPr>
        <p:spPr>
          <a:xfrm>
            <a:off x="5760720" y="2285280"/>
            <a:ext cx="1188000" cy="54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21409a"/>
                </a:solidFill>
                <a:latin typeface="Times New Roman"/>
                <a:ea typeface="Arial"/>
              </a:rPr>
              <a:t>Value</a:t>
            </a:r>
            <a:endParaRPr b="0" lang="en-US" sz="3000" spc="-1" strike="noStrike">
              <a:latin typeface="Arial"/>
            </a:endParaRPr>
          </a:p>
          <a:p>
            <a:pPr>
              <a:lnSpc>
                <a:spcPct val="100000"/>
              </a:lnSpc>
            </a:pPr>
            <a:endParaRPr b="0" lang="en-US" sz="3000" spc="-1" strike="noStrike">
              <a:latin typeface="Arial"/>
            </a:endParaRPr>
          </a:p>
        </p:txBody>
      </p:sp>
      <p:sp>
        <p:nvSpPr>
          <p:cNvPr id="156" name="CustomShape 7"/>
          <p:cNvSpPr/>
          <p:nvPr/>
        </p:nvSpPr>
        <p:spPr>
          <a:xfrm>
            <a:off x="3749040" y="31082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Pawn</a:t>
            </a:r>
            <a:endParaRPr b="0" lang="en-US" sz="2000" spc="-1" strike="noStrike">
              <a:latin typeface="Arial"/>
            </a:endParaRPr>
          </a:p>
          <a:p>
            <a:pPr>
              <a:lnSpc>
                <a:spcPct val="100000"/>
              </a:lnSpc>
            </a:pPr>
            <a:endParaRPr b="0" lang="en-US" sz="2000" spc="-1" strike="noStrike">
              <a:latin typeface="Arial"/>
            </a:endParaRPr>
          </a:p>
        </p:txBody>
      </p:sp>
      <p:sp>
        <p:nvSpPr>
          <p:cNvPr id="157" name="CustomShape 8"/>
          <p:cNvSpPr/>
          <p:nvPr/>
        </p:nvSpPr>
        <p:spPr>
          <a:xfrm>
            <a:off x="3749040" y="35654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Bishop</a:t>
            </a:r>
            <a:endParaRPr b="0" lang="en-US" sz="2000" spc="-1" strike="noStrike">
              <a:latin typeface="Arial"/>
            </a:endParaRPr>
          </a:p>
          <a:p>
            <a:pPr>
              <a:lnSpc>
                <a:spcPct val="100000"/>
              </a:lnSpc>
            </a:pPr>
            <a:endParaRPr b="0" lang="en-US" sz="2000" spc="-1" strike="noStrike">
              <a:latin typeface="Arial"/>
            </a:endParaRPr>
          </a:p>
        </p:txBody>
      </p:sp>
      <p:sp>
        <p:nvSpPr>
          <p:cNvPr id="158" name="CustomShape 9"/>
          <p:cNvSpPr/>
          <p:nvPr/>
        </p:nvSpPr>
        <p:spPr>
          <a:xfrm>
            <a:off x="3749040" y="40226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Knight</a:t>
            </a:r>
            <a:endParaRPr b="0" lang="en-US" sz="2000" spc="-1" strike="noStrike">
              <a:latin typeface="Arial"/>
            </a:endParaRPr>
          </a:p>
          <a:p>
            <a:pPr>
              <a:lnSpc>
                <a:spcPct val="100000"/>
              </a:lnSpc>
            </a:pPr>
            <a:endParaRPr b="0" lang="en-US" sz="2000" spc="-1" strike="noStrike">
              <a:latin typeface="Arial"/>
            </a:endParaRPr>
          </a:p>
        </p:txBody>
      </p:sp>
      <p:sp>
        <p:nvSpPr>
          <p:cNvPr id="159" name="CustomShape 10"/>
          <p:cNvSpPr/>
          <p:nvPr/>
        </p:nvSpPr>
        <p:spPr>
          <a:xfrm>
            <a:off x="3749040" y="44805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Rook</a:t>
            </a:r>
            <a:endParaRPr b="0" lang="en-US" sz="2000" spc="-1" strike="noStrike">
              <a:latin typeface="Arial"/>
            </a:endParaRPr>
          </a:p>
          <a:p>
            <a:pPr>
              <a:lnSpc>
                <a:spcPct val="100000"/>
              </a:lnSpc>
            </a:pPr>
            <a:endParaRPr b="0" lang="en-US" sz="2000" spc="-1" strike="noStrike">
              <a:latin typeface="Arial"/>
            </a:endParaRPr>
          </a:p>
        </p:txBody>
      </p:sp>
      <p:sp>
        <p:nvSpPr>
          <p:cNvPr id="160" name="CustomShape 11"/>
          <p:cNvSpPr/>
          <p:nvPr/>
        </p:nvSpPr>
        <p:spPr>
          <a:xfrm>
            <a:off x="3749040" y="49370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Queen</a:t>
            </a:r>
            <a:endParaRPr b="0" lang="en-US" sz="2000" spc="-1" strike="noStrike">
              <a:latin typeface="Arial"/>
            </a:endParaRPr>
          </a:p>
          <a:p>
            <a:pPr>
              <a:lnSpc>
                <a:spcPct val="100000"/>
              </a:lnSpc>
            </a:pPr>
            <a:endParaRPr b="0" lang="en-US" sz="2000" spc="-1" strike="noStrike">
              <a:latin typeface="Arial"/>
            </a:endParaRPr>
          </a:p>
        </p:txBody>
      </p:sp>
      <p:sp>
        <p:nvSpPr>
          <p:cNvPr id="161" name="CustomShape 12"/>
          <p:cNvSpPr/>
          <p:nvPr/>
        </p:nvSpPr>
        <p:spPr>
          <a:xfrm>
            <a:off x="3749040" y="53949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King</a:t>
            </a:r>
            <a:endParaRPr b="0" lang="en-US" sz="2000" spc="-1" strike="noStrike">
              <a:latin typeface="Arial"/>
            </a:endParaRPr>
          </a:p>
          <a:p>
            <a:pPr>
              <a:lnSpc>
                <a:spcPct val="100000"/>
              </a:lnSpc>
            </a:pPr>
            <a:endParaRPr b="0" lang="en-US" sz="2000" spc="-1" strike="noStrike">
              <a:latin typeface="Arial"/>
            </a:endParaRPr>
          </a:p>
        </p:txBody>
      </p:sp>
      <p:sp>
        <p:nvSpPr>
          <p:cNvPr id="162" name="CustomShape 13"/>
          <p:cNvSpPr/>
          <p:nvPr/>
        </p:nvSpPr>
        <p:spPr>
          <a:xfrm>
            <a:off x="3749040" y="31082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Pawn</a:t>
            </a:r>
            <a:endParaRPr b="0" lang="en-US" sz="2000" spc="-1" strike="noStrike">
              <a:latin typeface="Arial"/>
            </a:endParaRPr>
          </a:p>
          <a:p>
            <a:pPr>
              <a:lnSpc>
                <a:spcPct val="100000"/>
              </a:lnSpc>
            </a:pPr>
            <a:endParaRPr b="0" lang="en-US" sz="2000" spc="-1" strike="noStrike">
              <a:latin typeface="Arial"/>
            </a:endParaRPr>
          </a:p>
        </p:txBody>
      </p:sp>
      <p:sp>
        <p:nvSpPr>
          <p:cNvPr id="163" name="CustomShape 14"/>
          <p:cNvSpPr/>
          <p:nvPr/>
        </p:nvSpPr>
        <p:spPr>
          <a:xfrm>
            <a:off x="5852160" y="31089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100</a:t>
            </a:r>
            <a:endParaRPr b="0" lang="en-US" sz="2000" spc="-1" strike="noStrike">
              <a:latin typeface="Arial"/>
            </a:endParaRPr>
          </a:p>
          <a:p>
            <a:pPr>
              <a:lnSpc>
                <a:spcPct val="100000"/>
              </a:lnSpc>
            </a:pPr>
            <a:endParaRPr b="0" lang="en-US" sz="2000" spc="-1" strike="noStrike">
              <a:latin typeface="Arial"/>
            </a:endParaRPr>
          </a:p>
        </p:txBody>
      </p:sp>
      <p:sp>
        <p:nvSpPr>
          <p:cNvPr id="164" name="CustomShape 15"/>
          <p:cNvSpPr/>
          <p:nvPr/>
        </p:nvSpPr>
        <p:spPr>
          <a:xfrm>
            <a:off x="5852160" y="35654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350</a:t>
            </a:r>
            <a:endParaRPr b="0" lang="en-US" sz="2000" spc="-1" strike="noStrike">
              <a:latin typeface="Arial"/>
            </a:endParaRPr>
          </a:p>
          <a:p>
            <a:pPr>
              <a:lnSpc>
                <a:spcPct val="100000"/>
              </a:lnSpc>
            </a:pPr>
            <a:endParaRPr b="0" lang="en-US" sz="2000" spc="-1" strike="noStrike">
              <a:latin typeface="Arial"/>
            </a:endParaRPr>
          </a:p>
        </p:txBody>
      </p:sp>
      <p:sp>
        <p:nvSpPr>
          <p:cNvPr id="165" name="CustomShape 16"/>
          <p:cNvSpPr/>
          <p:nvPr/>
        </p:nvSpPr>
        <p:spPr>
          <a:xfrm>
            <a:off x="5852160" y="40233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320</a:t>
            </a:r>
            <a:endParaRPr b="0" lang="en-US" sz="2000" spc="-1" strike="noStrike">
              <a:latin typeface="Arial"/>
            </a:endParaRPr>
          </a:p>
          <a:p>
            <a:pPr>
              <a:lnSpc>
                <a:spcPct val="100000"/>
              </a:lnSpc>
            </a:pPr>
            <a:endParaRPr b="0" lang="en-US" sz="2000" spc="-1" strike="noStrike">
              <a:latin typeface="Arial"/>
            </a:endParaRPr>
          </a:p>
        </p:txBody>
      </p:sp>
      <p:sp>
        <p:nvSpPr>
          <p:cNvPr id="166" name="CustomShape 17"/>
          <p:cNvSpPr/>
          <p:nvPr/>
        </p:nvSpPr>
        <p:spPr>
          <a:xfrm>
            <a:off x="5852160" y="40233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320</a:t>
            </a:r>
            <a:endParaRPr b="0" lang="en-US" sz="2000" spc="-1" strike="noStrike">
              <a:latin typeface="Arial"/>
            </a:endParaRPr>
          </a:p>
          <a:p>
            <a:pPr>
              <a:lnSpc>
                <a:spcPct val="100000"/>
              </a:lnSpc>
            </a:pPr>
            <a:endParaRPr b="0" lang="en-US" sz="2000" spc="-1" strike="noStrike">
              <a:latin typeface="Arial"/>
            </a:endParaRPr>
          </a:p>
        </p:txBody>
      </p:sp>
      <p:sp>
        <p:nvSpPr>
          <p:cNvPr id="167" name="CustomShape 18"/>
          <p:cNvSpPr/>
          <p:nvPr/>
        </p:nvSpPr>
        <p:spPr>
          <a:xfrm>
            <a:off x="5852160" y="447984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500</a:t>
            </a:r>
            <a:endParaRPr b="0" lang="en-US" sz="2000" spc="-1" strike="noStrike">
              <a:latin typeface="Arial"/>
            </a:endParaRPr>
          </a:p>
          <a:p>
            <a:pPr>
              <a:lnSpc>
                <a:spcPct val="100000"/>
              </a:lnSpc>
            </a:pPr>
            <a:endParaRPr b="0" lang="en-US" sz="2000" spc="-1" strike="noStrike">
              <a:latin typeface="Arial"/>
            </a:endParaRPr>
          </a:p>
        </p:txBody>
      </p:sp>
      <p:sp>
        <p:nvSpPr>
          <p:cNvPr id="168" name="CustomShape 19"/>
          <p:cNvSpPr/>
          <p:nvPr/>
        </p:nvSpPr>
        <p:spPr>
          <a:xfrm>
            <a:off x="5852160" y="493776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900</a:t>
            </a:r>
            <a:endParaRPr b="0" lang="en-US" sz="2000" spc="-1" strike="noStrike">
              <a:latin typeface="Arial"/>
            </a:endParaRPr>
          </a:p>
          <a:p>
            <a:pPr>
              <a:lnSpc>
                <a:spcPct val="100000"/>
              </a:lnSpc>
            </a:pPr>
            <a:endParaRPr b="0" lang="en-US" sz="2000" spc="-1" strike="noStrike">
              <a:latin typeface="Arial"/>
            </a:endParaRPr>
          </a:p>
        </p:txBody>
      </p:sp>
      <p:sp>
        <p:nvSpPr>
          <p:cNvPr id="169" name="CustomShape 20"/>
          <p:cNvSpPr/>
          <p:nvPr/>
        </p:nvSpPr>
        <p:spPr>
          <a:xfrm>
            <a:off x="5852160" y="5395680"/>
            <a:ext cx="1005120" cy="45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20000</a:t>
            </a:r>
            <a:endParaRPr b="0" lang="en-US" sz="2000" spc="-1" strike="noStrike">
              <a:latin typeface="Arial"/>
            </a:endParaRPr>
          </a:p>
          <a:p>
            <a:pPr>
              <a:lnSpc>
                <a:spcPct val="100000"/>
              </a:lnSpc>
            </a:pPr>
            <a:endParaRPr b="0" lang="en-US" sz="2000" spc="-1" strike="noStrike">
              <a:latin typeface="Arial"/>
            </a:endParaRPr>
          </a:p>
        </p:txBody>
      </p:sp>
      <p:sp>
        <p:nvSpPr>
          <p:cNvPr id="170" name="CustomShape 21"/>
          <p:cNvSpPr/>
          <p:nvPr/>
        </p:nvSpPr>
        <p:spPr>
          <a:xfrm>
            <a:off x="732240" y="1554840"/>
            <a:ext cx="7588440" cy="51264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0000"/>
                </a:solidFill>
                <a:latin typeface="Times New Roman"/>
                <a:ea typeface="Arial"/>
              </a:rPr>
              <a:t>Build Evaluate Piece value and Position value</a:t>
            </a:r>
            <a:endParaRPr b="0" lang="en-US" sz="3000" spc="-1" strike="noStrike">
              <a:latin typeface="Arial"/>
            </a:endParaRPr>
          </a:p>
        </p:txBody>
      </p:sp>
    </p:spTree>
  </p:cSld>
  <p:timing>
    <p:tnLst>
      <p:par>
        <p:cTn id="38" dur="indefinite" restart="never" nodeType="tmRoot">
          <p:childTnLst>
            <p:seq>
              <p:cTn id="39"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
        <p:nvSpPr>
          <p:cNvPr id="172" name="CustomShape 2"/>
          <p:cNvSpPr/>
          <p:nvPr/>
        </p:nvSpPr>
        <p:spPr>
          <a:xfrm>
            <a:off x="2468880" y="1949040"/>
            <a:ext cx="6810120" cy="475416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r>
              <a:rPr b="1" lang="en-US" sz="1200" spc="-1" strike="noStrike">
                <a:solidFill>
                  <a:srgbClr val="808000"/>
                </a:solidFill>
                <a:latin typeface="Times New Roman"/>
                <a:ea typeface="Arial"/>
              </a:rPr>
              <a:t>const</a:t>
            </a:r>
            <a:r>
              <a:rPr b="1" lang="en-US" sz="1200" spc="-1" strike="noStrike">
                <a:solidFill>
                  <a:srgbClr val="c0c0c0"/>
                </a:solidFill>
                <a:latin typeface="Times New Roman"/>
                <a:ea typeface="Arial"/>
              </a:rPr>
              <a:t> </a:t>
            </a:r>
            <a:r>
              <a:rPr b="1" lang="en-US" sz="1200" spc="-1" strike="noStrike">
                <a:solidFill>
                  <a:srgbClr val="808000"/>
                </a:solidFill>
                <a:latin typeface="Times New Roman"/>
                <a:ea typeface="Arial"/>
              </a:rPr>
              <a:t>int</a:t>
            </a:r>
            <a:r>
              <a:rPr b="1" lang="en-US" sz="1200" spc="-1" strike="noStrike">
                <a:solidFill>
                  <a:srgbClr val="c0c0c0"/>
                </a:solidFill>
                <a:latin typeface="Times New Roman"/>
                <a:ea typeface="Arial"/>
              </a:rPr>
              <a:t> </a:t>
            </a:r>
            <a:r>
              <a:rPr b="1" lang="en-US" sz="1200" spc="-1" strike="noStrike">
                <a:solidFill>
                  <a:srgbClr val="800080"/>
                </a:solidFill>
                <a:latin typeface="Times New Roman"/>
                <a:ea typeface="Arial"/>
              </a:rPr>
              <a:t>BonusSystem</a:t>
            </a:r>
            <a:r>
              <a:rPr b="1" lang="en-US" sz="1200" spc="-1" strike="noStrike">
                <a:solidFill>
                  <a:srgbClr val="000000"/>
                </a:solidFill>
                <a:latin typeface="Times New Roman"/>
                <a:ea typeface="Arial"/>
              </a:rPr>
              <a:t>::</a:t>
            </a:r>
            <a:r>
              <a:rPr b="1" lang="en-US" sz="1200" spc="-1" strike="noStrike">
                <a:solidFill>
                  <a:srgbClr val="ce5c00"/>
                </a:solidFill>
                <a:latin typeface="Times New Roman"/>
                <a:ea typeface="Arial"/>
              </a:rPr>
              <a:t>WHITE_PAWN_PREFERRED_COORDINATES</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808000"/>
                </a:solidFill>
                <a:latin typeface="Times New Roman"/>
                <a:ea typeface="Arial"/>
              </a:rPr>
              <a:t>const</a:t>
            </a:r>
            <a:r>
              <a:rPr b="1" lang="en-US" sz="1200" spc="-1" strike="noStrike">
                <a:solidFill>
                  <a:srgbClr val="c0c0c0"/>
                </a:solidFill>
                <a:latin typeface="Times New Roman"/>
                <a:ea typeface="Arial"/>
              </a:rPr>
              <a:t> </a:t>
            </a:r>
            <a:r>
              <a:rPr b="1" lang="en-US" sz="1200" spc="-1" strike="noStrike">
                <a:solidFill>
                  <a:srgbClr val="808000"/>
                </a:solidFill>
                <a:latin typeface="Times New Roman"/>
                <a:ea typeface="Arial"/>
              </a:rPr>
              <a:t>int</a:t>
            </a:r>
            <a:r>
              <a:rPr b="1" lang="en-US" sz="1200" spc="-1" strike="noStrike">
                <a:solidFill>
                  <a:srgbClr val="c0c0c0"/>
                </a:solidFill>
                <a:latin typeface="Times New Roman"/>
                <a:ea typeface="Arial"/>
              </a:rPr>
              <a:t> </a:t>
            </a:r>
            <a:r>
              <a:rPr b="1" lang="en-US" sz="1200" spc="-1" strike="noStrike">
                <a:solidFill>
                  <a:srgbClr val="800080"/>
                </a:solidFill>
                <a:latin typeface="Times New Roman"/>
                <a:ea typeface="Arial"/>
              </a:rPr>
              <a:t>BonusSystem</a:t>
            </a:r>
            <a:r>
              <a:rPr b="1" lang="en-US" sz="1200" spc="-1" strike="noStrike">
                <a:solidFill>
                  <a:srgbClr val="000000"/>
                </a:solidFill>
                <a:latin typeface="Times New Roman"/>
                <a:ea typeface="Arial"/>
              </a:rPr>
              <a:t>::</a:t>
            </a:r>
            <a:r>
              <a:rPr b="1" lang="en-US" sz="1200" spc="-1" strike="noStrike">
                <a:solidFill>
                  <a:srgbClr val="ce5c00"/>
                </a:solidFill>
                <a:latin typeface="Times New Roman"/>
                <a:ea typeface="Arial"/>
              </a:rPr>
              <a:t>BLACK_PAWN_PREFERRED_COORDINATES</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p:txBody>
      </p:sp>
      <p:sp>
        <p:nvSpPr>
          <p:cNvPr id="173" name="CustomShape 3"/>
          <p:cNvSpPr/>
          <p:nvPr/>
        </p:nvSpPr>
        <p:spPr>
          <a:xfrm>
            <a:off x="914400" y="3291840"/>
            <a:ext cx="10100520" cy="545400"/>
          </a:xfrm>
          <a:prstGeom prst="rect">
            <a:avLst/>
          </a:prstGeom>
          <a:noFill/>
          <a:ln>
            <a:noFill/>
          </a:ln>
        </p:spPr>
        <p:style>
          <a:lnRef idx="0"/>
          <a:fillRef idx="0"/>
          <a:effectRef idx="0"/>
          <a:fontRef idx="minor"/>
        </p:style>
      </p:sp>
      <p:sp>
        <p:nvSpPr>
          <p:cNvPr id="174" name="CustomShape 4"/>
          <p:cNvSpPr/>
          <p:nvPr/>
        </p:nvSpPr>
        <p:spPr>
          <a:xfrm>
            <a:off x="732240" y="1554480"/>
            <a:ext cx="7588440" cy="51264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0000"/>
                </a:solidFill>
                <a:latin typeface="Times New Roman"/>
                <a:ea typeface="Arial"/>
              </a:rPr>
              <a:t>Build Evaluate Piece value and Position value</a:t>
            </a:r>
            <a:endParaRPr b="0" lang="en-US" sz="3000" spc="-1" strike="noStrike">
              <a:latin typeface="Arial"/>
            </a:endParaRPr>
          </a:p>
        </p:txBody>
      </p:sp>
      <p:sp>
        <p:nvSpPr>
          <p:cNvPr id="175" name="CustomShape 5"/>
          <p:cNvSpPr/>
          <p:nvPr/>
        </p:nvSpPr>
        <p:spPr>
          <a:xfrm>
            <a:off x="2374560" y="770040"/>
            <a:ext cx="694908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EVALUATE SYSTEM</a:t>
            </a:r>
            <a:endParaRPr b="0" lang="en-US" sz="4400" spc="-1" strike="noStrike">
              <a:latin typeface="Arial"/>
            </a:endParaRPr>
          </a:p>
        </p:txBody>
      </p:sp>
    </p:spTree>
  </p:cSld>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
        <p:nvSpPr>
          <p:cNvPr id="177" name="CustomShape 2"/>
          <p:cNvSpPr/>
          <p:nvPr/>
        </p:nvSpPr>
        <p:spPr>
          <a:xfrm>
            <a:off x="982440" y="694080"/>
            <a:ext cx="532080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Complexity of a Chess Game</a:t>
            </a:r>
            <a:endParaRPr b="0" lang="en-US" sz="3000" spc="-1" strike="noStrike">
              <a:latin typeface="Arial"/>
            </a:endParaRPr>
          </a:p>
        </p:txBody>
      </p:sp>
      <p:sp>
        <p:nvSpPr>
          <p:cNvPr id="178" name="CustomShape 3"/>
          <p:cNvSpPr/>
          <p:nvPr/>
        </p:nvSpPr>
        <p:spPr>
          <a:xfrm>
            <a:off x="914400" y="1645920"/>
            <a:ext cx="7788600" cy="5454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20 possible start moves, 20 possible replies, etc.</a:t>
            </a:r>
            <a:endParaRPr b="0" lang="en-US" sz="3000" spc="-1" strike="noStrike">
              <a:latin typeface="Arial"/>
            </a:endParaRPr>
          </a:p>
        </p:txBody>
      </p:sp>
      <p:sp>
        <p:nvSpPr>
          <p:cNvPr id="179" name="CustomShape 4"/>
          <p:cNvSpPr/>
          <p:nvPr/>
        </p:nvSpPr>
        <p:spPr>
          <a:xfrm>
            <a:off x="982440" y="694080"/>
            <a:ext cx="532080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Complexity of a Chess Game</a:t>
            </a:r>
            <a:endParaRPr b="0" lang="en-US" sz="3000" spc="-1" strike="noStrike">
              <a:latin typeface="Arial"/>
            </a:endParaRPr>
          </a:p>
        </p:txBody>
      </p:sp>
      <p:sp>
        <p:nvSpPr>
          <p:cNvPr id="180" name="CustomShape 5"/>
          <p:cNvSpPr/>
          <p:nvPr/>
        </p:nvSpPr>
        <p:spPr>
          <a:xfrm>
            <a:off x="888840" y="2193120"/>
            <a:ext cx="7521840" cy="5454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400 possible positions after 2 ply (half moves)</a:t>
            </a:r>
            <a:endParaRPr b="0" lang="en-US" sz="3000" spc="-1" strike="noStrike">
              <a:latin typeface="Arial"/>
            </a:endParaRPr>
          </a:p>
        </p:txBody>
      </p:sp>
      <p:sp>
        <p:nvSpPr>
          <p:cNvPr id="181" name="CustomShape 6"/>
          <p:cNvSpPr/>
          <p:nvPr/>
        </p:nvSpPr>
        <p:spPr>
          <a:xfrm>
            <a:off x="869040" y="2744640"/>
            <a:ext cx="4615560" cy="5454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197 281 positions after 4ply</a:t>
            </a:r>
            <a:endParaRPr b="0" lang="en-US" sz="3000" spc="-1" strike="noStrike">
              <a:latin typeface="Arial"/>
            </a:endParaRPr>
          </a:p>
        </p:txBody>
      </p:sp>
      <p:sp>
        <p:nvSpPr>
          <p:cNvPr id="182" name="CustomShape 7"/>
          <p:cNvSpPr/>
          <p:nvPr/>
        </p:nvSpPr>
        <p:spPr>
          <a:xfrm>
            <a:off x="914400" y="3291840"/>
            <a:ext cx="10100520" cy="5454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713 positions after 10 ply (5 White moves and 5 Black moves)</a:t>
            </a:r>
            <a:endParaRPr b="0" lang="en-US" sz="3000" spc="-1" strike="noStrike">
              <a:latin typeface="Arial"/>
            </a:endParaRPr>
          </a:p>
        </p:txBody>
      </p:sp>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52440" y="153360"/>
            <a:ext cx="1111392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Calibri"/>
              </a:rPr>
              <a:t>DEMONSTRATION</a:t>
            </a:r>
            <a:endParaRPr b="0" lang="en-US" sz="4400" spc="-1" strike="noStrike">
              <a:latin typeface="Arial"/>
            </a:endParaRPr>
          </a:p>
        </p:txBody>
      </p:sp>
      <p:sp>
        <p:nvSpPr>
          <p:cNvPr id="184" name="CustomShape 2"/>
          <p:cNvSpPr/>
          <p:nvPr/>
        </p:nvSpPr>
        <p:spPr>
          <a:xfrm>
            <a:off x="1001520" y="1506600"/>
            <a:ext cx="10696320" cy="4523760"/>
          </a:xfrm>
          <a:prstGeom prst="rect">
            <a:avLst/>
          </a:prstGeom>
          <a:noFill/>
          <a:ln>
            <a:noFill/>
          </a:ln>
        </p:spPr>
        <p:style>
          <a:lnRef idx="0"/>
          <a:fillRef idx="0"/>
          <a:effectRef idx="0"/>
          <a:fontRef idx="minor"/>
        </p:style>
        <p:txBody>
          <a:bodyPr lIns="90000" rIns="90000" tIns="45000" bIns="45000"/>
          <a:p>
            <a:pPr marL="342720" indent="-340560">
              <a:lnSpc>
                <a:spcPct val="100000"/>
              </a:lnSpc>
              <a:buClr>
                <a:srgbClr val="000000"/>
              </a:buClr>
              <a:buFont typeface="Arial"/>
              <a:buChar char="•"/>
            </a:pPr>
            <a:r>
              <a:rPr b="0" lang="en-US" sz="3500" spc="-1" strike="noStrike">
                <a:solidFill>
                  <a:srgbClr val="000000"/>
                </a:solidFill>
                <a:latin typeface="Calibri"/>
                <a:ea typeface="Calibri"/>
              </a:rPr>
              <a:t>Link demo:</a:t>
            </a:r>
            <a:endParaRPr b="0" lang="en-US" sz="3500" spc="-1" strike="noStrike">
              <a:latin typeface="Arial"/>
            </a:endParaRPr>
          </a:p>
        </p:txBody>
      </p:sp>
      <p:sp>
        <p:nvSpPr>
          <p:cNvPr id="185" name="CustomShape 3"/>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152280"/>
            <a:ext cx="1104696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Calibri"/>
              </a:rPr>
              <a:t>CONCLUSION</a:t>
            </a:r>
            <a:endParaRPr b="0" lang="en-US" sz="4400" spc="-1" strike="noStrike">
              <a:latin typeface="Arial"/>
            </a:endParaRPr>
          </a:p>
        </p:txBody>
      </p:sp>
      <p:sp>
        <p:nvSpPr>
          <p:cNvPr id="187" name="CustomShape 2"/>
          <p:cNvSpPr/>
          <p:nvPr/>
        </p:nvSpPr>
        <p:spPr>
          <a:xfrm>
            <a:off x="457200" y="152280"/>
            <a:ext cx="11046960" cy="6550920"/>
          </a:xfrm>
          <a:prstGeom prst="rect">
            <a:avLst/>
          </a:prstGeom>
          <a:noFill/>
          <a:ln w="25560">
            <a:solidFill>
              <a:srgbClr val="395e89"/>
            </a:solidFill>
            <a:round/>
          </a:ln>
        </p:spPr>
        <p:style>
          <a:lnRef idx="0"/>
          <a:fillRef idx="0"/>
          <a:effectRef idx="0"/>
          <a:fontRef idx="minor"/>
        </p:style>
      </p:sp>
      <p:sp>
        <p:nvSpPr>
          <p:cNvPr id="188" name="CustomShape 3"/>
          <p:cNvSpPr/>
          <p:nvPr/>
        </p:nvSpPr>
        <p:spPr>
          <a:xfrm>
            <a:off x="823680" y="1982160"/>
            <a:ext cx="4250160" cy="4205520"/>
          </a:xfrm>
          <a:prstGeom prst="rect">
            <a:avLst/>
          </a:prstGeom>
          <a:solidFill>
            <a:schemeClr val="accent1"/>
          </a:solidFill>
          <a:ln w="25560">
            <a:solidFill>
              <a:schemeClr val="lt1"/>
            </a:solidFill>
            <a:round/>
          </a:ln>
        </p:spPr>
        <p:style>
          <a:lnRef idx="0"/>
          <a:fillRef idx="0"/>
          <a:effectRef idx="0"/>
          <a:fontRef idx="minor"/>
        </p:style>
      </p:sp>
      <p:sp>
        <p:nvSpPr>
          <p:cNvPr id="189" name="CustomShape 4"/>
          <p:cNvSpPr/>
          <p:nvPr/>
        </p:nvSpPr>
        <p:spPr>
          <a:xfrm rot="16200000">
            <a:off x="-772920" y="3667320"/>
            <a:ext cx="3646800" cy="681840"/>
          </a:xfrm>
          <a:prstGeom prst="rect">
            <a:avLst/>
          </a:prstGeom>
          <a:noFill/>
          <a:ln>
            <a:noFill/>
          </a:ln>
        </p:spPr>
        <p:style>
          <a:lnRef idx="0"/>
          <a:fillRef idx="0"/>
          <a:effectRef idx="0"/>
          <a:fontRef idx="minor"/>
        </p:style>
      </p:sp>
      <p:sp>
        <p:nvSpPr>
          <p:cNvPr id="190" name="CustomShape 5"/>
          <p:cNvSpPr/>
          <p:nvPr/>
        </p:nvSpPr>
        <p:spPr>
          <a:xfrm>
            <a:off x="6666480" y="1985760"/>
            <a:ext cx="4458960" cy="4145760"/>
          </a:xfrm>
          <a:prstGeom prst="rect">
            <a:avLst/>
          </a:prstGeom>
          <a:solidFill>
            <a:schemeClr val="accent1"/>
          </a:solidFill>
          <a:ln w="25560">
            <a:solidFill>
              <a:schemeClr val="lt1"/>
            </a:solidFill>
            <a:round/>
          </a:ln>
        </p:spPr>
        <p:style>
          <a:lnRef idx="0"/>
          <a:fillRef idx="0"/>
          <a:effectRef idx="0"/>
          <a:fontRef idx="minor"/>
        </p:style>
      </p:sp>
      <p:sp>
        <p:nvSpPr>
          <p:cNvPr id="191" name="CustomShape 6"/>
          <p:cNvSpPr/>
          <p:nvPr/>
        </p:nvSpPr>
        <p:spPr>
          <a:xfrm>
            <a:off x="6820920" y="2154600"/>
            <a:ext cx="4276080" cy="3948840"/>
          </a:xfrm>
          <a:prstGeom prst="rect">
            <a:avLst/>
          </a:prstGeom>
          <a:noFill/>
          <a:ln>
            <a:noFill/>
          </a:ln>
        </p:spPr>
        <p:style>
          <a:lnRef idx="0"/>
          <a:fillRef idx="0"/>
          <a:effectRef idx="0"/>
          <a:fontRef idx="minor"/>
        </p:style>
        <p:txBody>
          <a:bodyPr lIns="170640" rIns="170640" tIns="603000" bIns="170640"/>
          <a:p>
            <a:pPr>
              <a:lnSpc>
                <a:spcPct val="90000"/>
              </a:lnSpc>
            </a:pPr>
            <a:endParaRPr b="0" lang="en-US" sz="1800" spc="-1" strike="noStrike">
              <a:latin typeface="Arial"/>
            </a:endParaRPr>
          </a:p>
          <a:p>
            <a:pPr>
              <a:lnSpc>
                <a:spcPct val="90000"/>
              </a:lnSpc>
            </a:pPr>
            <a:endParaRPr b="0" lang="en-US" sz="1800" spc="-1" strike="noStrike">
              <a:latin typeface="Arial"/>
            </a:endParaRPr>
          </a:p>
          <a:p>
            <a:pPr>
              <a:lnSpc>
                <a:spcPct val="90000"/>
              </a:lnSpc>
            </a:pPr>
            <a:endParaRPr b="0" lang="en-US" sz="1800" spc="-1" strike="noStrike">
              <a:latin typeface="Arial"/>
            </a:endParaRPr>
          </a:p>
          <a:p>
            <a:pPr lvl="1" marL="228600" indent="-226440">
              <a:lnSpc>
                <a:spcPct val="90000"/>
              </a:lnSpc>
              <a:buClr>
                <a:srgbClr val="ffffff"/>
              </a:buClr>
              <a:buFont typeface="Calibri"/>
              <a:buChar char="•"/>
            </a:pPr>
            <a:r>
              <a:rPr b="0" lang="en-US" sz="2400" spc="-1" strike="noStrike">
                <a:solidFill>
                  <a:srgbClr val="ffffff"/>
                </a:solidFill>
                <a:latin typeface="Calibri"/>
                <a:ea typeface="Calibri"/>
              </a:rPr>
              <a:t>Prepare the dataset</a:t>
            </a:r>
            <a:endParaRPr b="0" lang="en-US" sz="2400" spc="-1" strike="noStrike">
              <a:latin typeface="Arial"/>
            </a:endParaRPr>
          </a:p>
          <a:p>
            <a:pPr lvl="1" marL="228600" indent="-226440">
              <a:lnSpc>
                <a:spcPct val="90000"/>
              </a:lnSpc>
              <a:spcBef>
                <a:spcPts val="360"/>
              </a:spcBef>
              <a:buClr>
                <a:srgbClr val="ffffff"/>
              </a:buClr>
              <a:buFont typeface="Calibri"/>
              <a:buChar char="•"/>
            </a:pPr>
            <a:r>
              <a:rPr b="0" lang="en-US" sz="2400" spc="-1" strike="noStrike">
                <a:solidFill>
                  <a:srgbClr val="ffffff"/>
                </a:solidFill>
                <a:latin typeface="Calibri"/>
                <a:ea typeface="Calibri"/>
              </a:rPr>
              <a:t>Evaluating dataset</a:t>
            </a:r>
            <a:endParaRPr b="0" lang="en-US" sz="2400" spc="-1" strike="noStrike">
              <a:latin typeface="Arial"/>
            </a:endParaRPr>
          </a:p>
          <a:p>
            <a:pPr lvl="1" marL="228600" indent="-226440">
              <a:lnSpc>
                <a:spcPct val="90000"/>
              </a:lnSpc>
              <a:spcBef>
                <a:spcPts val="360"/>
              </a:spcBef>
              <a:buClr>
                <a:srgbClr val="ffffff"/>
              </a:buClr>
              <a:buFont typeface="Calibri"/>
              <a:buChar char="•"/>
            </a:pPr>
            <a:r>
              <a:rPr b="0" lang="en-US" sz="2400" spc="-1" strike="noStrike">
                <a:solidFill>
                  <a:srgbClr val="ffffff"/>
                </a:solidFill>
                <a:latin typeface="Calibri"/>
                <a:ea typeface="Calibri"/>
              </a:rPr>
              <a:t>Extracting features involve human characteristics</a:t>
            </a:r>
            <a:endParaRPr b="0" lang="en-US" sz="2400" spc="-1" strike="noStrike">
              <a:latin typeface="Arial"/>
            </a:endParaRPr>
          </a:p>
          <a:p>
            <a:pPr>
              <a:lnSpc>
                <a:spcPct val="90000"/>
              </a:lnSpc>
              <a:spcBef>
                <a:spcPts val="360"/>
              </a:spcBef>
            </a:pPr>
            <a:endParaRPr b="0" lang="en-US" sz="2400" spc="-1" strike="noStrike">
              <a:latin typeface="Arial"/>
            </a:endParaRPr>
          </a:p>
          <a:p>
            <a:pPr marL="228600" indent="-226440">
              <a:lnSpc>
                <a:spcPct val="90000"/>
              </a:lnSpc>
              <a:spcBef>
                <a:spcPts val="360"/>
              </a:spcBef>
            </a:pPr>
            <a:endParaRPr b="0" lang="en-US" sz="2400" spc="-1" strike="noStrike">
              <a:latin typeface="Arial"/>
            </a:endParaRPr>
          </a:p>
          <a:p>
            <a:pPr marL="228600" indent="-226440">
              <a:lnSpc>
                <a:spcPct val="90000"/>
              </a:lnSpc>
              <a:spcBef>
                <a:spcPts val="360"/>
              </a:spcBef>
            </a:pPr>
            <a:endParaRPr b="0" lang="en-US" sz="2400" spc="-1" strike="noStrike">
              <a:latin typeface="Arial"/>
            </a:endParaRPr>
          </a:p>
          <a:p>
            <a:pPr marL="228600" indent="-74160">
              <a:lnSpc>
                <a:spcPct val="90000"/>
              </a:lnSpc>
              <a:spcBef>
                <a:spcPts val="360"/>
              </a:spcBef>
            </a:pPr>
            <a:endParaRPr b="0" lang="en-US" sz="2400" spc="-1" strike="noStrike">
              <a:latin typeface="Arial"/>
            </a:endParaRPr>
          </a:p>
        </p:txBody>
      </p:sp>
      <p:sp>
        <p:nvSpPr>
          <p:cNvPr id="192" name="CustomShape 7"/>
          <p:cNvSpPr/>
          <p:nvPr/>
        </p:nvSpPr>
        <p:spPr>
          <a:xfrm rot="16200000">
            <a:off x="4741560" y="3666960"/>
            <a:ext cx="3646800" cy="681840"/>
          </a:xfrm>
          <a:prstGeom prst="rect">
            <a:avLst/>
          </a:prstGeom>
          <a:noFill/>
          <a:ln>
            <a:noFill/>
          </a:ln>
        </p:spPr>
        <p:style>
          <a:lnRef idx="0"/>
          <a:fillRef idx="0"/>
          <a:effectRef idx="0"/>
          <a:fontRef idx="minor"/>
        </p:style>
      </p:sp>
      <p:sp>
        <p:nvSpPr>
          <p:cNvPr id="193" name="CustomShape 8"/>
          <p:cNvSpPr/>
          <p:nvPr/>
        </p:nvSpPr>
        <p:spPr>
          <a:xfrm>
            <a:off x="992520" y="2012400"/>
            <a:ext cx="4252680" cy="3852000"/>
          </a:xfrm>
          <a:prstGeom prst="rect">
            <a:avLst/>
          </a:prstGeom>
          <a:noFill/>
          <a:ln>
            <a:noFill/>
          </a:ln>
        </p:spPr>
        <p:style>
          <a:lnRef idx="0"/>
          <a:fillRef idx="0"/>
          <a:effectRef idx="0"/>
          <a:fontRef idx="minor"/>
        </p:style>
        <p:txBody>
          <a:bodyPr lIns="170640" rIns="170640" tIns="603000" bIns="170640"/>
          <a:p>
            <a:pPr>
              <a:lnSpc>
                <a:spcPct val="90000"/>
              </a:lnSpc>
            </a:pPr>
            <a:endParaRPr b="0" lang="en-US" sz="1800" spc="-1" strike="noStrike">
              <a:latin typeface="Arial"/>
            </a:endParaRPr>
          </a:p>
          <a:p>
            <a:pPr>
              <a:lnSpc>
                <a:spcPct val="90000"/>
              </a:lnSpc>
            </a:pPr>
            <a:endParaRPr b="0" lang="en-US" sz="1800" spc="-1" strike="noStrike">
              <a:latin typeface="Arial"/>
            </a:endParaRPr>
          </a:p>
          <a:p>
            <a:pPr>
              <a:lnSpc>
                <a:spcPct val="90000"/>
              </a:lnSpc>
            </a:pPr>
            <a:endParaRPr b="0" lang="en-US" sz="1800" spc="-1" strike="noStrike">
              <a:latin typeface="Arial"/>
            </a:endParaRPr>
          </a:p>
          <a:p>
            <a:pPr lvl="1" marL="228600" indent="-226440">
              <a:lnSpc>
                <a:spcPct val="90000"/>
              </a:lnSpc>
              <a:buClr>
                <a:srgbClr val="ffffff"/>
              </a:buClr>
              <a:buFont typeface="Calibri"/>
              <a:buChar char="•"/>
            </a:pPr>
            <a:r>
              <a:rPr b="0" lang="en-US" sz="2400" spc="-1" strike="noStrike">
                <a:solidFill>
                  <a:srgbClr val="ffffff"/>
                </a:solidFill>
                <a:latin typeface="Calibri"/>
                <a:ea typeface="Calibri"/>
              </a:rPr>
              <a:t>Machine learning</a:t>
            </a:r>
            <a:endParaRPr b="0" lang="en-US" sz="2400" spc="-1" strike="noStrike">
              <a:latin typeface="Arial"/>
            </a:endParaRPr>
          </a:p>
          <a:p>
            <a:pPr lvl="1" marL="228600" indent="-226440">
              <a:lnSpc>
                <a:spcPct val="90000"/>
              </a:lnSpc>
              <a:spcBef>
                <a:spcPts val="360"/>
              </a:spcBef>
              <a:buClr>
                <a:srgbClr val="ffffff"/>
              </a:buClr>
              <a:buFont typeface="Calibri"/>
              <a:buChar char="•"/>
            </a:pPr>
            <a:r>
              <a:rPr b="0" lang="en-US" sz="2400" spc="-1" strike="noStrike">
                <a:solidFill>
                  <a:srgbClr val="ffffff"/>
                </a:solidFill>
                <a:latin typeface="Calibri"/>
                <a:ea typeface="Calibri"/>
              </a:rPr>
              <a:t>Teamwork</a:t>
            </a:r>
            <a:endParaRPr b="0" lang="en-US" sz="2400" spc="-1" strike="noStrike">
              <a:latin typeface="Arial"/>
            </a:endParaRPr>
          </a:p>
          <a:p>
            <a:pPr lvl="1" marL="228600" indent="-226440">
              <a:lnSpc>
                <a:spcPct val="90000"/>
              </a:lnSpc>
              <a:spcBef>
                <a:spcPts val="360"/>
              </a:spcBef>
              <a:buClr>
                <a:srgbClr val="ffffff"/>
              </a:buClr>
              <a:buFont typeface="Calibri"/>
              <a:buChar char="•"/>
            </a:pPr>
            <a:r>
              <a:rPr b="0" lang="en-US" sz="2400" spc="-1" strike="noStrike">
                <a:solidFill>
                  <a:srgbClr val="ffffff"/>
                </a:solidFill>
                <a:latin typeface="Calibri"/>
                <a:ea typeface="Calibri"/>
              </a:rPr>
              <a:t>Using English to work</a:t>
            </a:r>
            <a:endParaRPr b="0" lang="en-US" sz="2400" spc="-1" strike="noStrike">
              <a:latin typeface="Arial"/>
            </a:endParaRPr>
          </a:p>
          <a:p>
            <a:pPr lvl="1" marL="228600" indent="-226440">
              <a:lnSpc>
                <a:spcPct val="90000"/>
              </a:lnSpc>
              <a:spcBef>
                <a:spcPts val="360"/>
              </a:spcBef>
              <a:buClr>
                <a:srgbClr val="ffffff"/>
              </a:buClr>
              <a:buFont typeface="Calibri"/>
              <a:buChar char="•"/>
            </a:pPr>
            <a:r>
              <a:rPr b="0" lang="en-US" sz="2400" spc="-1" strike="noStrike">
                <a:solidFill>
                  <a:srgbClr val="ffffff"/>
                </a:solidFill>
                <a:latin typeface="Calibri"/>
                <a:ea typeface="Calibri"/>
              </a:rPr>
              <a:t>Application work stable</a:t>
            </a:r>
            <a:endParaRPr b="0" lang="en-US" sz="2400" spc="-1" strike="noStrike">
              <a:latin typeface="Arial"/>
            </a:endParaRPr>
          </a:p>
          <a:p>
            <a:pPr>
              <a:lnSpc>
                <a:spcPct val="90000"/>
              </a:lnSpc>
              <a:spcBef>
                <a:spcPts val="360"/>
              </a:spcBef>
            </a:pPr>
            <a:endParaRPr b="0" lang="en-US" sz="2400" spc="-1" strike="noStrike">
              <a:latin typeface="Arial"/>
            </a:endParaRPr>
          </a:p>
          <a:p>
            <a:pPr marL="228600" indent="-74160">
              <a:lnSpc>
                <a:spcPct val="90000"/>
              </a:lnSpc>
              <a:spcBef>
                <a:spcPts val="360"/>
              </a:spcBef>
            </a:pPr>
            <a:endParaRPr b="0" lang="en-US" sz="2400" spc="-1" strike="noStrike">
              <a:latin typeface="Arial"/>
            </a:endParaRPr>
          </a:p>
          <a:p>
            <a:pPr marL="228600" indent="-74160">
              <a:lnSpc>
                <a:spcPct val="90000"/>
              </a:lnSpc>
              <a:spcBef>
                <a:spcPts val="360"/>
              </a:spcBef>
            </a:pPr>
            <a:endParaRPr b="0" lang="en-US" sz="2400" spc="-1" strike="noStrike">
              <a:latin typeface="Arial"/>
            </a:endParaRPr>
          </a:p>
        </p:txBody>
      </p:sp>
      <p:sp>
        <p:nvSpPr>
          <p:cNvPr id="194" name="CustomShape 9"/>
          <p:cNvSpPr/>
          <p:nvPr/>
        </p:nvSpPr>
        <p:spPr>
          <a:xfrm>
            <a:off x="7589160" y="2244600"/>
            <a:ext cx="3646800" cy="681840"/>
          </a:xfrm>
          <a:prstGeom prst="rect">
            <a:avLst/>
          </a:prstGeom>
          <a:noFill/>
          <a:ln>
            <a:noFill/>
          </a:ln>
        </p:spPr>
        <p:style>
          <a:lnRef idx="0"/>
          <a:fillRef idx="0"/>
          <a:effectRef idx="0"/>
          <a:fontRef idx="minor"/>
        </p:style>
        <p:txBody>
          <a:bodyPr lIns="0" rIns="603000" tIns="0" bIns="0"/>
          <a:p>
            <a:pPr algn="r">
              <a:lnSpc>
                <a:spcPct val="90000"/>
              </a:lnSpc>
            </a:pPr>
            <a:r>
              <a:rPr b="0" lang="en-US" sz="3400" spc="-1" strike="noStrike">
                <a:solidFill>
                  <a:srgbClr val="ffffff"/>
                </a:solidFill>
                <a:latin typeface="Times New Roman"/>
                <a:ea typeface="Calibri"/>
              </a:rPr>
              <a:t>Disadvantage</a:t>
            </a:r>
            <a:endParaRPr b="0" lang="en-US" sz="3400" spc="-1" strike="noStrike">
              <a:latin typeface="Arial"/>
            </a:endParaRPr>
          </a:p>
        </p:txBody>
      </p:sp>
      <p:pic>
        <p:nvPicPr>
          <p:cNvPr id="195" name="Picture 12" descr=""/>
          <p:cNvPicPr/>
          <p:nvPr/>
        </p:nvPicPr>
        <p:blipFill>
          <a:blip r:embed="rId1"/>
          <a:stretch/>
        </p:blipFill>
        <p:spPr>
          <a:xfrm>
            <a:off x="838800" y="1958040"/>
            <a:ext cx="1365840" cy="1319040"/>
          </a:xfrm>
          <a:prstGeom prst="rect">
            <a:avLst/>
          </a:prstGeom>
          <a:ln>
            <a:noFill/>
          </a:ln>
        </p:spPr>
      </p:pic>
      <p:pic>
        <p:nvPicPr>
          <p:cNvPr id="196" name="Picture 13" descr=""/>
          <p:cNvPicPr/>
          <p:nvPr/>
        </p:nvPicPr>
        <p:blipFill>
          <a:blip r:embed="rId2"/>
          <a:stretch/>
        </p:blipFill>
        <p:spPr>
          <a:xfrm>
            <a:off x="6667560" y="1906200"/>
            <a:ext cx="1349640" cy="1267920"/>
          </a:xfrm>
          <a:prstGeom prst="rect">
            <a:avLst/>
          </a:prstGeom>
          <a:ln>
            <a:noFill/>
          </a:ln>
        </p:spPr>
      </p:pic>
      <p:sp>
        <p:nvSpPr>
          <p:cNvPr id="197" name="CustomShape 10"/>
          <p:cNvSpPr/>
          <p:nvPr/>
        </p:nvSpPr>
        <p:spPr>
          <a:xfrm>
            <a:off x="1270440" y="2228040"/>
            <a:ext cx="3646800" cy="681840"/>
          </a:xfrm>
          <a:prstGeom prst="rect">
            <a:avLst/>
          </a:prstGeom>
          <a:noFill/>
          <a:ln>
            <a:noFill/>
          </a:ln>
        </p:spPr>
        <p:style>
          <a:lnRef idx="0"/>
          <a:fillRef idx="0"/>
          <a:effectRef idx="0"/>
          <a:fontRef idx="minor"/>
        </p:style>
        <p:txBody>
          <a:bodyPr lIns="0" rIns="603000" tIns="0" bIns="0"/>
          <a:p>
            <a:pPr algn="r">
              <a:lnSpc>
                <a:spcPct val="90000"/>
              </a:lnSpc>
            </a:pPr>
            <a:r>
              <a:rPr b="0" lang="en-US" sz="3400" spc="-1" strike="noStrike">
                <a:solidFill>
                  <a:srgbClr val="ffffff"/>
                </a:solidFill>
                <a:latin typeface="Times New Roman"/>
                <a:ea typeface="Calibri"/>
              </a:rPr>
              <a:t>Advantage</a:t>
            </a:r>
            <a:endParaRPr b="0" lang="en-US" sz="3400" spc="-1" strike="noStrike">
              <a:latin typeface="Arial"/>
            </a:endParaRPr>
          </a:p>
        </p:txBody>
      </p:sp>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
        <p:nvSpPr>
          <p:cNvPr id="199" name="CustomShape 2"/>
          <p:cNvSpPr/>
          <p:nvPr/>
        </p:nvSpPr>
        <p:spPr>
          <a:xfrm>
            <a:off x="1343880" y="694080"/>
            <a:ext cx="3010680" cy="5760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200" spc="-1" strike="noStrike">
                <a:solidFill>
                  <a:srgbClr val="000000"/>
                </a:solidFill>
                <a:latin typeface="Times New Roman"/>
                <a:ea typeface="Calibri"/>
              </a:rPr>
              <a:t> </a:t>
            </a:r>
            <a:r>
              <a:rPr b="1" lang="en-US" sz="3200" spc="-1" strike="noStrike">
                <a:solidFill>
                  <a:srgbClr val="000000"/>
                </a:solidFill>
                <a:latin typeface="Times New Roman"/>
                <a:ea typeface="Calibri"/>
              </a:rPr>
              <a:t>Feature work</a:t>
            </a:r>
            <a:endParaRPr b="0" lang="en-US" sz="3200" spc="-1" strike="noStrike">
              <a:latin typeface="Arial"/>
            </a:endParaRPr>
          </a:p>
        </p:txBody>
      </p:sp>
      <p:sp>
        <p:nvSpPr>
          <p:cNvPr id="200" name="CustomShape 3"/>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
        <p:nvSpPr>
          <p:cNvPr id="201" name="CustomShape 4"/>
          <p:cNvSpPr/>
          <p:nvPr/>
        </p:nvSpPr>
        <p:spPr>
          <a:xfrm>
            <a:off x="685800" y="1828800"/>
            <a:ext cx="11046960" cy="4523760"/>
          </a:xfrm>
          <a:prstGeom prst="rect">
            <a:avLst/>
          </a:prstGeom>
          <a:noFill/>
          <a:ln>
            <a:noFill/>
          </a:ln>
        </p:spPr>
        <p:style>
          <a:lnRef idx="0"/>
          <a:fillRef idx="0"/>
          <a:effectRef idx="0"/>
          <a:fontRef idx="minor"/>
        </p:style>
        <p:txBody>
          <a:bodyPr lIns="90000" rIns="90000" tIns="45000" bIns="45000"/>
          <a:p>
            <a:pPr marL="342720" indent="-340560">
              <a:lnSpc>
                <a:spcPct val="200000"/>
              </a:lnSpc>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Optimize the accuracy of the model</a:t>
            </a:r>
            <a:endParaRPr b="0" lang="en-US" sz="2600" spc="-1" strike="noStrike">
              <a:latin typeface="Arial"/>
            </a:endParaRPr>
          </a:p>
          <a:p>
            <a:pPr marL="342720" indent="-340560">
              <a:lnSpc>
                <a:spcPct val="200000"/>
              </a:lnSpc>
              <a:spcBef>
                <a:spcPts val="700"/>
              </a:spcBef>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Recognizing age and gender.</a:t>
            </a:r>
            <a:endParaRPr b="0" lang="en-US" sz="2600" spc="-1" strike="noStrike">
              <a:latin typeface="Arial"/>
            </a:endParaRPr>
          </a:p>
          <a:p>
            <a:pPr marL="342720" indent="-340560">
              <a:lnSpc>
                <a:spcPct val="200000"/>
              </a:lnSpc>
              <a:spcBef>
                <a:spcPts val="700"/>
              </a:spcBef>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Detect and recognize on the internet.</a:t>
            </a:r>
            <a:endParaRPr b="0" lang="en-US" sz="2600" spc="-1" strike="noStrike">
              <a:latin typeface="Arial"/>
            </a:endParaRPr>
          </a:p>
          <a:p>
            <a:pPr marL="342720" indent="-118080">
              <a:lnSpc>
                <a:spcPct val="200000"/>
              </a:lnSpc>
              <a:spcBef>
                <a:spcPts val="700"/>
              </a:spcBef>
            </a:pPr>
            <a:endParaRPr b="0" lang="en-US" sz="2600" spc="-1" strike="noStrike">
              <a:latin typeface="Arial"/>
            </a:endParaRPr>
          </a:p>
        </p:txBody>
      </p:sp>
    </p:spTree>
  </p:cSld>
  <p:timing>
    <p:tnLst>
      <p:par>
        <p:cTn id="48" dur="indefinite" restart="never" nodeType="tmRoot">
          <p:childTnLst>
            <p:seq>
              <p:cTn id="49"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Shape 411" descr=""/>
          <p:cNvPicPr/>
          <p:nvPr/>
        </p:nvPicPr>
        <p:blipFill>
          <a:blip r:embed="rId1"/>
          <a:stretch/>
        </p:blipFill>
        <p:spPr>
          <a:xfrm>
            <a:off x="3886200" y="2743200"/>
            <a:ext cx="4874760" cy="3731760"/>
          </a:xfrm>
          <a:prstGeom prst="rect">
            <a:avLst/>
          </a:prstGeom>
          <a:ln>
            <a:noFill/>
          </a:ln>
        </p:spPr>
      </p:pic>
      <p:sp>
        <p:nvSpPr>
          <p:cNvPr id="203" name="CustomShape 1"/>
          <p:cNvSpPr/>
          <p:nvPr/>
        </p:nvSpPr>
        <p:spPr>
          <a:xfrm>
            <a:off x="2514600" y="1447920"/>
            <a:ext cx="7581240" cy="4874760"/>
          </a:xfrm>
          <a:prstGeom prst="rect">
            <a:avLst/>
          </a:prstGeom>
          <a:noFill/>
          <a:ln>
            <a:noFill/>
          </a:ln>
        </p:spPr>
        <p:style>
          <a:lnRef idx="0"/>
          <a:fillRef idx="0"/>
          <a:effectRef idx="0"/>
          <a:fontRef idx="minor"/>
        </p:style>
        <p:txBody>
          <a:bodyPr lIns="90000" rIns="90000" tIns="45000" bIns="45000"/>
          <a:p>
            <a:pPr marL="342720" indent="-340560" algn="ctr">
              <a:lnSpc>
                <a:spcPct val="100000"/>
              </a:lnSpc>
            </a:pPr>
            <a:r>
              <a:rPr b="1" lang="en-US" sz="4800" spc="-1" strike="noStrike">
                <a:solidFill>
                  <a:srgbClr val="3a1a62"/>
                </a:solidFill>
                <a:latin typeface="Calibri"/>
                <a:ea typeface="Calibri"/>
              </a:rPr>
              <a:t>THANKS FOR ATTENTION</a:t>
            </a:r>
            <a:endParaRPr b="0" lang="en-US" sz="4800" spc="-1" strike="noStrike">
              <a:latin typeface="Arial"/>
            </a:endParaRPr>
          </a:p>
        </p:txBody>
      </p:sp>
      <p:sp>
        <p:nvSpPr>
          <p:cNvPr id="204" name="CustomShape 2"/>
          <p:cNvSpPr/>
          <p:nvPr/>
        </p:nvSpPr>
        <p:spPr>
          <a:xfrm>
            <a:off x="10063080" y="0"/>
            <a:ext cx="49140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672697B9-C6CB-4642-9B33-8230295E91DB}" type="slidenum">
              <a:rPr b="0" lang="en-US" sz="900" spc="-1" strike="noStrike">
                <a:solidFill>
                  <a:srgbClr val="888888"/>
                </a:solidFill>
                <a:latin typeface="Calibri"/>
                <a:ea typeface="Calibri"/>
              </a:rPr>
              <a:t>1</a:t>
            </a:fld>
            <a:endParaRPr b="0" lang="en-US" sz="900" spc="-1" strike="noStrike">
              <a:latin typeface="Arial"/>
            </a:endParaRPr>
          </a:p>
        </p:txBody>
      </p:sp>
      <p:sp>
        <p:nvSpPr>
          <p:cNvPr id="205" name="CustomShape 3"/>
          <p:cNvSpPr/>
          <p:nvPr/>
        </p:nvSpPr>
        <p:spPr>
          <a:xfrm>
            <a:off x="457200" y="152280"/>
            <a:ext cx="11046960" cy="6550920"/>
          </a:xfrm>
          <a:prstGeom prst="rect">
            <a:avLst/>
          </a:prstGeom>
          <a:noFill/>
          <a:ln w="25560">
            <a:solidFill>
              <a:srgbClr val="395e89"/>
            </a:solidFill>
            <a:round/>
          </a:ln>
        </p:spPr>
        <p:style>
          <a:lnRef idx="0"/>
          <a:fillRef idx="0"/>
          <a:effectRef idx="0"/>
          <a:fontRef idx="minor"/>
        </p:style>
      </p:sp>
    </p:spTree>
  </p:cSld>
  <p:timing>
    <p:tnLst>
      <p:par>
        <p:cTn id="50" dur="indefinite" restart="never" nodeType="tmRoot">
          <p:childTnLst>
            <p:seq>
              <p:cTn id="51"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165240"/>
            <a:ext cx="118850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Times New Roman"/>
              </a:rPr>
              <a:t>AGENDA</a:t>
            </a:r>
            <a:endParaRPr b="0" lang="en-US" sz="4400" spc="-1" strike="noStrike">
              <a:latin typeface="Arial"/>
            </a:endParaRPr>
          </a:p>
        </p:txBody>
      </p:sp>
      <p:grpSp>
        <p:nvGrpSpPr>
          <p:cNvPr id="88" name="Group 2"/>
          <p:cNvGrpSpPr/>
          <p:nvPr/>
        </p:nvGrpSpPr>
        <p:grpSpPr>
          <a:xfrm>
            <a:off x="2693520" y="1211760"/>
            <a:ext cx="6479640" cy="5005800"/>
            <a:chOff x="2693520" y="1211760"/>
            <a:chExt cx="6479640" cy="5005800"/>
          </a:xfrm>
        </p:grpSpPr>
        <p:sp>
          <p:nvSpPr>
            <p:cNvPr id="89" name="CustomShape 3"/>
            <p:cNvSpPr/>
            <p:nvPr/>
          </p:nvSpPr>
          <p:spPr>
            <a:xfrm>
              <a:off x="2714400" y="1211760"/>
              <a:ext cx="6399720" cy="868320"/>
            </a:xfrm>
            <a:prstGeom prst="roundRect">
              <a:avLst>
                <a:gd name="adj" fmla="val 10000"/>
              </a:avLst>
            </a:prstGeom>
            <a:solidFill>
              <a:srgbClr val="ddead2"/>
            </a:solidFill>
            <a:ln w="25560">
              <a:solidFill>
                <a:schemeClr val="lt1"/>
              </a:solidFill>
              <a:round/>
            </a:ln>
          </p:spPr>
          <p:style>
            <a:lnRef idx="0"/>
            <a:fillRef idx="0"/>
            <a:effectRef idx="0"/>
            <a:fontRef idx="minor"/>
          </p:style>
        </p:sp>
        <p:sp>
          <p:nvSpPr>
            <p:cNvPr id="90" name="CustomShape 4"/>
            <p:cNvSpPr/>
            <p:nvPr/>
          </p:nvSpPr>
          <p:spPr>
            <a:xfrm>
              <a:off x="2730600" y="1233720"/>
              <a:ext cx="6409800" cy="835200"/>
            </a:xfrm>
            <a:prstGeom prst="rect">
              <a:avLst/>
            </a:prstGeom>
            <a:noFill/>
            <a:ln>
              <a:noFill/>
            </a:ln>
          </p:spPr>
          <p:style>
            <a:lnRef idx="0"/>
            <a:fillRef idx="0"/>
            <a:effectRef idx="0"/>
            <a:fontRef idx="minor"/>
          </p:style>
          <p:txBody>
            <a:bodyPr lIns="90000" rIns="90000" tIns="91440" bIns="91440" anchor="ctr"/>
            <a:p>
              <a:pPr algn="ctr">
                <a:lnSpc>
                  <a:spcPct val="90000"/>
                </a:lnSpc>
              </a:pPr>
              <a:r>
                <a:rPr b="0" lang="en-US" sz="2400" spc="-1" strike="noStrike">
                  <a:solidFill>
                    <a:srgbClr val="002060"/>
                  </a:solidFill>
                  <a:latin typeface="Times New Roman"/>
                  <a:ea typeface="Times New Roman"/>
                </a:rPr>
                <a:t>Introduction</a:t>
              </a:r>
              <a:endParaRPr b="0" lang="en-US" sz="2400" spc="-1" strike="noStrike">
                <a:latin typeface="Arial"/>
              </a:endParaRPr>
            </a:p>
          </p:txBody>
        </p:sp>
        <p:sp>
          <p:nvSpPr>
            <p:cNvPr id="91" name="CustomShape 5"/>
            <p:cNvSpPr/>
            <p:nvPr/>
          </p:nvSpPr>
          <p:spPr>
            <a:xfrm>
              <a:off x="2693520" y="2260800"/>
              <a:ext cx="6399720" cy="835200"/>
            </a:xfrm>
            <a:prstGeom prst="roundRect">
              <a:avLst>
                <a:gd name="adj" fmla="val 10000"/>
              </a:avLst>
            </a:prstGeom>
            <a:solidFill>
              <a:srgbClr val="c2e5ac"/>
            </a:solidFill>
            <a:ln w="25560">
              <a:solidFill>
                <a:schemeClr val="lt1"/>
              </a:solidFill>
              <a:round/>
            </a:ln>
          </p:spPr>
          <p:style>
            <a:lnRef idx="0"/>
            <a:fillRef idx="0"/>
            <a:effectRef idx="0"/>
            <a:fontRef idx="minor"/>
          </p:style>
        </p:sp>
        <p:sp>
          <p:nvSpPr>
            <p:cNvPr id="92" name="CustomShape 6"/>
            <p:cNvSpPr/>
            <p:nvPr/>
          </p:nvSpPr>
          <p:spPr>
            <a:xfrm>
              <a:off x="2720520" y="2264400"/>
              <a:ext cx="6383880" cy="787320"/>
            </a:xfrm>
            <a:prstGeom prst="rect">
              <a:avLst/>
            </a:prstGeom>
            <a:noFill/>
            <a:ln>
              <a:noFill/>
            </a:ln>
          </p:spPr>
          <p:style>
            <a:lnRef idx="0"/>
            <a:fillRef idx="0"/>
            <a:effectRef idx="0"/>
            <a:fontRef idx="minor"/>
          </p:style>
          <p:txBody>
            <a:bodyPr lIns="90000" rIns="90000" tIns="91440" bIns="91440" anchor="ctr"/>
            <a:p>
              <a:pPr algn="ctr">
                <a:lnSpc>
                  <a:spcPct val="90000"/>
                </a:lnSpc>
              </a:pPr>
              <a:r>
                <a:rPr b="0" lang="en-US" sz="2400" spc="-1" strike="noStrike">
                  <a:solidFill>
                    <a:srgbClr val="17365d"/>
                  </a:solidFill>
                  <a:latin typeface="Times New Roman"/>
                  <a:ea typeface="Times New Roman"/>
                </a:rPr>
                <a:t>Process</a:t>
              </a:r>
              <a:endParaRPr b="0" lang="en-US" sz="2400" spc="-1" strike="noStrike">
                <a:latin typeface="Arial"/>
              </a:endParaRPr>
            </a:p>
          </p:txBody>
        </p:sp>
        <p:sp>
          <p:nvSpPr>
            <p:cNvPr id="93" name="CustomShape 7"/>
            <p:cNvSpPr/>
            <p:nvPr/>
          </p:nvSpPr>
          <p:spPr>
            <a:xfrm>
              <a:off x="2790360" y="3492360"/>
              <a:ext cx="6371640" cy="835200"/>
            </a:xfrm>
            <a:prstGeom prst="rect">
              <a:avLst/>
            </a:prstGeom>
            <a:noFill/>
            <a:ln>
              <a:noFill/>
            </a:ln>
          </p:spPr>
          <p:style>
            <a:lnRef idx="0"/>
            <a:fillRef idx="0"/>
            <a:effectRef idx="0"/>
            <a:fontRef idx="minor"/>
          </p:style>
          <p:txBody>
            <a:bodyPr lIns="90000" rIns="90000" tIns="91440" bIns="91440" anchor="ct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p:txBody>
        </p:sp>
        <p:sp>
          <p:nvSpPr>
            <p:cNvPr id="94" name="CustomShape 8"/>
            <p:cNvSpPr/>
            <p:nvPr/>
          </p:nvSpPr>
          <p:spPr>
            <a:xfrm>
              <a:off x="2747160" y="4670280"/>
              <a:ext cx="6426000" cy="824760"/>
            </a:xfrm>
            <a:prstGeom prst="rect">
              <a:avLst/>
            </a:prstGeom>
            <a:noFill/>
            <a:ln>
              <a:noFill/>
            </a:ln>
          </p:spPr>
          <p:style>
            <a:lnRef idx="0"/>
            <a:fillRef idx="0"/>
            <a:effectRef idx="0"/>
            <a:fontRef idx="minor"/>
          </p:style>
          <p:txBody>
            <a:bodyPr lIns="90000" rIns="90000" tIns="91440" bIns="91440" anchor="ct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r>
                <a:rPr b="0" lang="en-US" sz="2400" spc="-1" strike="noStrike">
                  <a:solidFill>
                    <a:srgbClr val="0c0c0c"/>
                  </a:solidFill>
                  <a:latin typeface="Times New Roman"/>
                  <a:ea typeface="Times New Roman"/>
                </a:rPr>
                <a:t>Conclusion</a:t>
              </a:r>
              <a:endParaRPr b="0" lang="en-US" sz="2400" spc="-1" strike="noStrike">
                <a:latin typeface="Arial"/>
              </a:endParaRPr>
            </a:p>
          </p:txBody>
        </p:sp>
        <p:sp>
          <p:nvSpPr>
            <p:cNvPr id="95" name="CustomShape 9"/>
            <p:cNvSpPr/>
            <p:nvPr/>
          </p:nvSpPr>
          <p:spPr>
            <a:xfrm>
              <a:off x="2749320" y="3279240"/>
              <a:ext cx="6399720" cy="835200"/>
            </a:xfrm>
            <a:prstGeom prst="roundRect">
              <a:avLst>
                <a:gd name="adj" fmla="val 10000"/>
              </a:avLst>
            </a:prstGeom>
            <a:solidFill>
              <a:srgbClr val="97cd76"/>
            </a:solidFill>
            <a:ln w="25560">
              <a:solidFill>
                <a:schemeClr val="lt1"/>
              </a:solidFill>
              <a:round/>
            </a:ln>
          </p:spPr>
          <p:style>
            <a:lnRef idx="0"/>
            <a:fillRef idx="0"/>
            <a:effectRef idx="0"/>
            <a:fontRef idx="minor"/>
          </p:style>
        </p:sp>
        <p:sp>
          <p:nvSpPr>
            <p:cNvPr id="96" name="CustomShape 10"/>
            <p:cNvSpPr/>
            <p:nvPr/>
          </p:nvSpPr>
          <p:spPr>
            <a:xfrm>
              <a:off x="2747160" y="4363920"/>
              <a:ext cx="6399720" cy="835200"/>
            </a:xfrm>
            <a:prstGeom prst="roundRect">
              <a:avLst>
                <a:gd name="adj" fmla="val 10000"/>
              </a:avLst>
            </a:prstGeom>
            <a:solidFill>
              <a:srgbClr val="7ebc58"/>
            </a:solidFill>
            <a:ln w="25560">
              <a:solidFill>
                <a:schemeClr val="lt1"/>
              </a:solidFill>
              <a:round/>
            </a:ln>
          </p:spPr>
          <p:style>
            <a:lnRef idx="0"/>
            <a:fillRef idx="0"/>
            <a:effectRef idx="0"/>
            <a:fontRef idx="minor"/>
          </p:style>
        </p:sp>
        <p:sp>
          <p:nvSpPr>
            <p:cNvPr id="97" name="CustomShape 11"/>
            <p:cNvSpPr/>
            <p:nvPr/>
          </p:nvSpPr>
          <p:spPr>
            <a:xfrm>
              <a:off x="2747160" y="5382360"/>
              <a:ext cx="6399720" cy="835200"/>
            </a:xfrm>
            <a:prstGeom prst="roundRect">
              <a:avLst>
                <a:gd name="adj" fmla="val 10000"/>
              </a:avLst>
            </a:prstGeom>
            <a:solidFill>
              <a:srgbClr val="67a83f"/>
            </a:solidFill>
            <a:ln w="25560">
              <a:solidFill>
                <a:schemeClr val="lt1"/>
              </a:solidFill>
              <a:round/>
            </a:ln>
          </p:spPr>
          <p:style>
            <a:lnRef idx="0"/>
            <a:fillRef idx="0"/>
            <a:effectRef idx="0"/>
            <a:fontRef idx="minor"/>
          </p:style>
        </p:sp>
        <p:sp>
          <p:nvSpPr>
            <p:cNvPr id="98" name="CustomShape 12"/>
            <p:cNvSpPr/>
            <p:nvPr/>
          </p:nvSpPr>
          <p:spPr>
            <a:xfrm>
              <a:off x="2743920" y="3279240"/>
              <a:ext cx="6399720" cy="8352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17365d"/>
                  </a:solidFill>
                  <a:latin typeface="Times New Roman"/>
                  <a:ea typeface="Times New Roman"/>
                </a:rPr>
                <a:t>Evaluate System</a:t>
              </a:r>
              <a:endParaRPr b="0" lang="en-US" sz="2400" spc="-1" strike="noStrike">
                <a:latin typeface="Arial"/>
              </a:endParaRPr>
            </a:p>
          </p:txBody>
        </p:sp>
        <p:sp>
          <p:nvSpPr>
            <p:cNvPr id="99" name="CustomShape 13"/>
            <p:cNvSpPr/>
            <p:nvPr/>
          </p:nvSpPr>
          <p:spPr>
            <a:xfrm>
              <a:off x="2747160" y="4543920"/>
              <a:ext cx="6399720" cy="576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17365d"/>
                  </a:solidFill>
                  <a:latin typeface="Times New Roman"/>
                  <a:ea typeface="Times New Roman"/>
                </a:rPr>
                <a:t>Minimax and Alpha-beta prune</a:t>
              </a:r>
              <a:endParaRPr b="0" lang="en-US" sz="2400" spc="-1" strike="noStrike">
                <a:latin typeface="Arial"/>
              </a:endParaRPr>
            </a:p>
          </p:txBody>
        </p:sp>
        <p:sp>
          <p:nvSpPr>
            <p:cNvPr id="100" name="CustomShape 14"/>
            <p:cNvSpPr/>
            <p:nvPr/>
          </p:nvSpPr>
          <p:spPr>
            <a:xfrm>
              <a:off x="4298040" y="5576400"/>
              <a:ext cx="3219480" cy="4392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17365d"/>
                  </a:solidFill>
                  <a:latin typeface="Times New Roman"/>
                  <a:ea typeface="Times New Roman"/>
                </a:rPr>
                <a:t>	</a:t>
              </a:r>
              <a:r>
                <a:rPr b="0" lang="en-US" sz="2400" spc="-1" strike="noStrike">
                  <a:solidFill>
                    <a:srgbClr val="17365d"/>
                  </a:solidFill>
                  <a:latin typeface="Times New Roman"/>
                  <a:ea typeface="Times New Roman"/>
                </a:rPr>
                <a:t>	</a:t>
              </a:r>
              <a:r>
                <a:rPr b="0" lang="en-US" sz="2400" spc="-1" strike="noStrike">
                  <a:solidFill>
                    <a:srgbClr val="17365d"/>
                  </a:solidFill>
                  <a:latin typeface="Times New Roman"/>
                  <a:ea typeface="Times New Roman"/>
                </a:rPr>
                <a:t>Conclusion</a:t>
              </a:r>
              <a:endParaRPr b="0" lang="en-US" sz="2400" spc="-1" strike="noStrike">
                <a:latin typeface="Arial"/>
              </a:endParaRPr>
            </a:p>
          </p:txBody>
        </p:sp>
      </p:grpSp>
      <p:sp>
        <p:nvSpPr>
          <p:cNvPr id="101" name="CustomShape 15"/>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154080"/>
            <a:ext cx="118850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Times New Roman"/>
              </a:rPr>
              <a:t>INTRODUCTION</a:t>
            </a:r>
            <a:endParaRPr b="0" lang="en-US" sz="4400" spc="-1" strike="noStrike">
              <a:latin typeface="Arial"/>
            </a:endParaRPr>
          </a:p>
        </p:txBody>
      </p:sp>
      <p:sp>
        <p:nvSpPr>
          <p:cNvPr id="103" name="CustomShape 2"/>
          <p:cNvSpPr/>
          <p:nvPr/>
        </p:nvSpPr>
        <p:spPr>
          <a:xfrm>
            <a:off x="374400" y="152280"/>
            <a:ext cx="11129400" cy="6550920"/>
          </a:xfrm>
          <a:prstGeom prst="rect">
            <a:avLst/>
          </a:prstGeom>
          <a:noFill/>
          <a:ln w="25560">
            <a:solidFill>
              <a:srgbClr val="395e89"/>
            </a:solidFill>
            <a:round/>
          </a:ln>
        </p:spPr>
        <p:style>
          <a:lnRef idx="0"/>
          <a:fillRef idx="0"/>
          <a:effectRef idx="0"/>
          <a:fontRef idx="minor"/>
        </p:style>
      </p:sp>
      <p:sp>
        <p:nvSpPr>
          <p:cNvPr id="104" name="CustomShape 3"/>
          <p:cNvSpPr/>
          <p:nvPr/>
        </p:nvSpPr>
        <p:spPr>
          <a:xfrm>
            <a:off x="1097280" y="119376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Where is the idea from?</a:t>
            </a:r>
            <a:endParaRPr b="0" lang="en-US" sz="3000" spc="-1" strike="noStrike">
              <a:latin typeface="Arial"/>
            </a:endParaRPr>
          </a:p>
        </p:txBody>
      </p:sp>
      <p:sp>
        <p:nvSpPr>
          <p:cNvPr id="105" name="CustomShape 4"/>
          <p:cNvSpPr/>
          <p:nvPr/>
        </p:nvSpPr>
        <p:spPr>
          <a:xfrm>
            <a:off x="1005840" y="1860840"/>
            <a:ext cx="7826760" cy="42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200" spc="-1" strike="noStrike">
                <a:solidFill>
                  <a:srgbClr val="000000"/>
                </a:solidFill>
                <a:latin typeface="Times New Roman"/>
                <a:ea typeface="Arial"/>
              </a:rPr>
              <a:t>Feeling alone when you can't find anyone like a worthy competitor.</a:t>
            </a:r>
            <a:endParaRPr b="0" lang="en-US" sz="2200" spc="-1" strike="noStrike">
              <a:latin typeface="Arial"/>
            </a:endParaRPr>
          </a:p>
        </p:txBody>
      </p:sp>
      <p:pic>
        <p:nvPicPr>
          <p:cNvPr id="106" name="" descr=""/>
          <p:cNvPicPr/>
          <p:nvPr/>
        </p:nvPicPr>
        <p:blipFill>
          <a:blip r:embed="rId1"/>
          <a:stretch/>
        </p:blipFill>
        <p:spPr>
          <a:xfrm>
            <a:off x="1109520" y="2468880"/>
            <a:ext cx="3915000" cy="2876400"/>
          </a:xfrm>
          <a:prstGeom prst="rect">
            <a:avLst/>
          </a:prstGeom>
          <a:ln>
            <a:noFill/>
          </a:ln>
        </p:spPr>
      </p:pic>
      <p:sp>
        <p:nvSpPr>
          <p:cNvPr id="107" name="CustomShape 5"/>
          <p:cNvSpPr/>
          <p:nvPr/>
        </p:nvSpPr>
        <p:spPr>
          <a:xfrm>
            <a:off x="5081760" y="3657600"/>
            <a:ext cx="1004040" cy="546840"/>
          </a:xfrm>
          <a:custGeom>
            <a:avLst/>
            <a:gdLst/>
            <a:ahLst/>
            <a:rect l="l" t="t" r="r" b="b"/>
            <a:pathLst>
              <a:path w="2796" h="1525">
                <a:moveTo>
                  <a:pt x="0" y="500"/>
                </a:moveTo>
                <a:lnTo>
                  <a:pt x="1729" y="500"/>
                </a:lnTo>
                <a:lnTo>
                  <a:pt x="1729" y="0"/>
                </a:lnTo>
                <a:lnTo>
                  <a:pt x="2795" y="762"/>
                </a:lnTo>
                <a:lnTo>
                  <a:pt x="1729" y="1524"/>
                </a:lnTo>
                <a:lnTo>
                  <a:pt x="1729" y="1024"/>
                </a:lnTo>
                <a:lnTo>
                  <a:pt x="0" y="1024"/>
                </a:lnTo>
                <a:lnTo>
                  <a:pt x="0" y="500"/>
                </a:lnTo>
              </a:path>
            </a:pathLst>
          </a:custGeom>
          <a:solidFill>
            <a:srgbClr val="729fcf"/>
          </a:solidFill>
          <a:ln>
            <a:solidFill>
              <a:srgbClr val="3465a4"/>
            </a:solidFill>
          </a:ln>
        </p:spPr>
        <p:style>
          <a:lnRef idx="0"/>
          <a:fillRef idx="0"/>
          <a:effectRef idx="0"/>
          <a:fontRef idx="minor"/>
        </p:style>
      </p:sp>
      <p:pic>
        <p:nvPicPr>
          <p:cNvPr id="108" name="" descr=""/>
          <p:cNvPicPr/>
          <p:nvPr/>
        </p:nvPicPr>
        <p:blipFill>
          <a:blip r:embed="rId2"/>
          <a:stretch/>
        </p:blipFill>
        <p:spPr>
          <a:xfrm>
            <a:off x="6766560" y="2468880"/>
            <a:ext cx="3164400" cy="2741400"/>
          </a:xfrm>
          <a:prstGeom prst="rect">
            <a:avLst/>
          </a:prstGeom>
          <a:ln>
            <a:noFill/>
          </a:ln>
        </p:spPr>
      </p:pic>
      <p:pic>
        <p:nvPicPr>
          <p:cNvPr id="109" name="" descr=""/>
          <p:cNvPicPr/>
          <p:nvPr/>
        </p:nvPicPr>
        <p:blipFill>
          <a:blip r:embed="rId3"/>
          <a:stretch/>
        </p:blipFill>
        <p:spPr>
          <a:xfrm>
            <a:off x="6146280" y="2497320"/>
            <a:ext cx="4824720" cy="2712960"/>
          </a:xfrm>
          <a:prstGeom prst="rect">
            <a:avLst/>
          </a:prstGeom>
          <a:ln>
            <a:noFill/>
          </a:ln>
        </p:spPr>
      </p:pic>
      <p:sp>
        <p:nvSpPr>
          <p:cNvPr id="110" name="CustomShape 6"/>
          <p:cNvSpPr/>
          <p:nvPr/>
        </p:nvSpPr>
        <p:spPr>
          <a:xfrm>
            <a:off x="1828800" y="5700960"/>
            <a:ext cx="4689000" cy="42372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fill="hold">
                                          <p:stCondLst>
                                            <p:cond delay="0"/>
                                          </p:stCondLst>
                                        </p:cTn>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repl">
                                        <p:cTn id="15" dur="500" fill="hold"/>
                                        <p:tgtEl>
                                          <p:spTgt spid="107"/>
                                        </p:tgtEl>
                                        <p:attrNameLst>
                                          <p:attrName>ppt_x</p:attrName>
                                        </p:attrNameLst>
                                      </p:cBhvr>
                                      <p:tavLst>
                                        <p:tav tm="0">
                                          <p:val>
                                            <p:strVal val="#ppt_x"/>
                                          </p:val>
                                        </p:tav>
                                        <p:tav tm="100000">
                                          <p:val>
                                            <p:strVal val="#ppt_x"/>
                                          </p:val>
                                        </p:tav>
                                      </p:tavLst>
                                    </p:anim>
                                    <p:anim calcmode="lin" valueType="num">
                                      <p:cBhvr additive="repl">
                                        <p:cTn id="16" dur="500" fill="hold"/>
                                        <p:tgtEl>
                                          <p:spTgt spid="107"/>
                                        </p:tgtEl>
                                        <p:attrNameLst>
                                          <p:attrName>ppt_y</p:attrName>
                                        </p:attrNameLst>
                                      </p:cBhvr>
                                      <p:tavLst>
                                        <p:tav tm="0">
                                          <p:val>
                                            <p:strVal val="1+#ppt_h/2"/>
                                          </p:val>
                                        </p:tav>
                                        <p:tav tm="100000">
                                          <p:val>
                                            <p:strVal val="#ppt_y"/>
                                          </p:val>
                                        </p:tav>
                                      </p:tavLst>
                                    </p:anim>
                                  </p:childTnLst>
                                </p:cTn>
                              </p:par>
                              <p:par>
                                <p:cTn id="17" nodeType="withEffect" fill="hold" presetClass="entr" presetID="5" presetSubtype="10">
                                  <p:stCondLst>
                                    <p:cond delay="0"/>
                                  </p:stCondLst>
                                  <p:childTnLst>
                                    <p:set>
                                      <p:cBhvr>
                                        <p:cTn id="18" dur="1" fill="hold">
                                          <p:stCondLst>
                                            <p:cond delay="0"/>
                                          </p:stCondLst>
                                        </p:cTn>
                                        <p:tgtEl>
                                          <p:spTgt spid="109"/>
                                        </p:tgtEl>
                                        <p:attrNameLst>
                                          <p:attrName>style.visibility</p:attrName>
                                        </p:attrNameLst>
                                      </p:cBhvr>
                                      <p:to>
                                        <p:strVal val="visible"/>
                                      </p:to>
                                    </p:set>
                                    <p:animEffect filter="checkerboard(across)" transition="in">
                                      <p:cBhvr additive="repl">
                                        <p:cTn id="19" dur="500"/>
                                        <p:tgtEl>
                                          <p:spTgt spid="10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2" name="CustomShape 2"/>
          <p:cNvSpPr/>
          <p:nvPr/>
        </p:nvSpPr>
        <p:spPr>
          <a:xfrm>
            <a:off x="0" y="1645920"/>
            <a:ext cx="4067640" cy="411444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Make a board and apply pieces</a:t>
            </a:r>
            <a:endParaRPr b="0" lang="en-US" sz="3000" spc="-1" strike="noStrike">
              <a:latin typeface="Arial"/>
            </a:endParaRPr>
          </a:p>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Generate moves</a:t>
            </a:r>
            <a:endParaRPr b="0" lang="en-US" sz="3000" spc="-1" strike="noStrike">
              <a:latin typeface="Arial"/>
            </a:endParaRPr>
          </a:p>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Make windows (History, Dead Pieces, Promotion)</a:t>
            </a:r>
            <a:endParaRPr b="0" lang="en-US" sz="3000" spc="-1" strike="noStrike">
              <a:latin typeface="Arial"/>
            </a:endParaRPr>
          </a:p>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Integrate Minimax</a:t>
            </a:r>
            <a:endParaRPr b="0" lang="en-US" sz="3000" spc="-1" strike="noStrike">
              <a:latin typeface="Arial"/>
            </a:endParaRPr>
          </a:p>
        </p:txBody>
      </p:sp>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4" name="CustomShape 2"/>
          <p:cNvSpPr/>
          <p:nvPr/>
        </p:nvSpPr>
        <p:spPr>
          <a:xfrm>
            <a:off x="1052640" y="164592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Render, Apply pieces on Board</a:t>
            </a:r>
            <a:endParaRPr b="0" lang="en-US" sz="3000" spc="-1" strike="noStrike">
              <a:latin typeface="Arial"/>
            </a:endParaRPr>
          </a:p>
        </p:txBody>
      </p:sp>
      <p:pic>
        <p:nvPicPr>
          <p:cNvPr id="115" name="" descr=""/>
          <p:cNvPicPr/>
          <p:nvPr/>
        </p:nvPicPr>
        <p:blipFill>
          <a:blip r:embed="rId1"/>
          <a:stretch/>
        </p:blipFill>
        <p:spPr>
          <a:xfrm>
            <a:off x="2377440" y="2377440"/>
            <a:ext cx="3808440" cy="4094280"/>
          </a:xfrm>
          <a:prstGeom prst="rect">
            <a:avLst/>
          </a:prstGeom>
          <a:ln>
            <a:noFill/>
          </a:ln>
        </p:spPr>
      </p:pic>
    </p:spTree>
  </p:cSld>
  <p:timing>
    <p:tnLst>
      <p:par>
        <p:cTn id="22" dur="indefinite" restart="never" nodeType="tmRoot">
          <p:childTnLst>
            <p:seq>
              <p:cTn id="23"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7" name="CustomShape 2"/>
          <p:cNvSpPr/>
          <p:nvPr/>
        </p:nvSpPr>
        <p:spPr>
          <a:xfrm>
            <a:off x="1052640" y="164592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Make move and check legal moves</a:t>
            </a:r>
            <a:endParaRPr b="0" lang="en-US" sz="3000" spc="-1" strike="noStrike">
              <a:latin typeface="Arial"/>
            </a:endParaRPr>
          </a:p>
        </p:txBody>
      </p:sp>
      <p:pic>
        <p:nvPicPr>
          <p:cNvPr id="118" name="" descr=""/>
          <p:cNvPicPr/>
          <p:nvPr/>
        </p:nvPicPr>
        <p:blipFill>
          <a:blip r:embed="rId1"/>
          <a:stretch/>
        </p:blipFill>
        <p:spPr>
          <a:xfrm>
            <a:off x="2194560" y="2373120"/>
            <a:ext cx="3565080" cy="4026600"/>
          </a:xfrm>
          <a:prstGeom prst="rect">
            <a:avLst/>
          </a:prstGeom>
          <a:ln>
            <a:noFill/>
          </a:ln>
        </p:spPr>
      </p:pic>
    </p:spTree>
  </p:cSld>
  <p:timing>
    <p:tnLst>
      <p:par>
        <p:cTn id="24" dur="indefinite" restart="never" nodeType="tmRoot">
          <p:childTnLst>
            <p:seq>
              <p:cTn id="2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0" name="CustomShape 2"/>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Dead Piece Windows, History Windows (Command Pattern)</a:t>
            </a:r>
            <a:endParaRPr b="0" lang="en-US" sz="3000" spc="-1" strike="noStrike">
              <a:latin typeface="Arial"/>
            </a:endParaRPr>
          </a:p>
        </p:txBody>
      </p:sp>
      <p:pic>
        <p:nvPicPr>
          <p:cNvPr id="121" name="" descr=""/>
          <p:cNvPicPr/>
          <p:nvPr/>
        </p:nvPicPr>
        <p:blipFill>
          <a:blip r:embed="rId1"/>
          <a:stretch/>
        </p:blipFill>
        <p:spPr>
          <a:xfrm>
            <a:off x="1554480" y="2022480"/>
            <a:ext cx="8619120" cy="4837680"/>
          </a:xfrm>
          <a:prstGeom prst="rect">
            <a:avLst/>
          </a:prstGeom>
          <a:ln>
            <a:noFill/>
          </a:ln>
        </p:spPr>
      </p:pic>
    </p:spTree>
  </p:cSld>
  <p:timing>
    <p:tnLst>
      <p:par>
        <p:cTn id="26" dur="indefinite" restart="never" nodeType="tmRoot">
          <p:childTnLst>
            <p:seq>
              <p:cTn id="27"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3" name="CustomShape 2"/>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Update Board Game and History Windows (Notify pattern)</a:t>
            </a:r>
            <a:endParaRPr b="0" lang="en-US" sz="3000" spc="-1" strike="noStrike">
              <a:latin typeface="Arial"/>
            </a:endParaRPr>
          </a:p>
        </p:txBody>
      </p:sp>
      <p:sp>
        <p:nvSpPr>
          <p:cNvPr id="124" name="CustomShape 3"/>
          <p:cNvSpPr/>
          <p:nvPr/>
        </p:nvSpPr>
        <p:spPr>
          <a:xfrm>
            <a:off x="727560" y="1917000"/>
            <a:ext cx="10335960" cy="5088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21409a"/>
                </a:solidFill>
                <a:latin typeface="Arial"/>
                <a:ea typeface="DejaVu Sans"/>
              </a:rPr>
              <a:t>void HistoryWnd::</a:t>
            </a:r>
            <a:r>
              <a:rPr b="0" lang="en-US" sz="1200" spc="-1" strike="noStrike">
                <a:solidFill>
                  <a:srgbClr val="00a65d"/>
                </a:solidFill>
                <a:latin typeface="Arial"/>
                <a:ea typeface="DejaVu Sans"/>
              </a:rPr>
              <a:t>Update()</a:t>
            </a:r>
            <a:endParaRPr b="0" lang="en-US" sz="1200" spc="-1" strike="noStrike">
              <a:latin typeface="Arial"/>
            </a:endParaRPr>
          </a:p>
          <a:p>
            <a:pPr>
              <a:lnSpc>
                <a:spcPct val="100000"/>
              </a:lnSpc>
            </a:pPr>
            <a:r>
              <a:rPr b="0" lang="en-US" sz="1200" spc="-1" strike="noStrike">
                <a:solidFill>
                  <a:srgbClr val="00a65d"/>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clear();</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MoveMgr* mgr = MoveMgr::</a:t>
            </a:r>
            <a:r>
              <a:rPr b="0" lang="en-US" sz="1200" spc="-1" strike="noStrike">
                <a:solidFill>
                  <a:srgbClr val="00a65d"/>
                </a:solidFill>
                <a:latin typeface="Arial"/>
                <a:ea typeface="DejaVu Sans"/>
              </a:rPr>
              <a:t>GetInstance();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for (int i = count - 1; i &gt;= 0; i--)</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QListWidgetItem* item = new QListWidgetItem();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Move* move = mgr-&gt;</a:t>
            </a:r>
            <a:r>
              <a:rPr b="0" lang="en-US" sz="1200" spc="-1" strike="noStrike">
                <a:solidFill>
                  <a:srgbClr val="00a65d"/>
                </a:solidFill>
                <a:latin typeface="Arial"/>
                <a:ea typeface="DejaVu Sans"/>
              </a:rPr>
              <a:t>GetMove(i);</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QString name = move-&gt;</a:t>
            </a:r>
            <a:r>
              <a:rPr b="0" lang="en-US" sz="1200" spc="-1" strike="noStrike">
                <a:solidFill>
                  <a:srgbClr val="00a65d"/>
                </a:solidFill>
                <a:latin typeface="Arial"/>
                <a:ea typeface="DejaVu Sans"/>
              </a:rPr>
              <a:t>GetDescription();</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setData</a:t>
            </a:r>
            <a:r>
              <a:rPr b="0" lang="en-US" sz="1200" spc="-1" strike="noStrike">
                <a:solidFill>
                  <a:srgbClr val="21409a"/>
                </a:solidFill>
                <a:latin typeface="Arial"/>
                <a:ea typeface="DejaVu Sans"/>
              </a:rPr>
              <a:t>(Qt::</a:t>
            </a:r>
            <a:r>
              <a:rPr b="0" lang="en-US" sz="1200" spc="-1" strike="noStrike">
                <a:solidFill>
                  <a:srgbClr val="00a65d"/>
                </a:solidFill>
                <a:latin typeface="Arial"/>
                <a:ea typeface="DejaVu Sans"/>
              </a:rPr>
              <a:t>DisplayRole</a:t>
            </a:r>
            <a:r>
              <a:rPr b="0" lang="en-US" sz="1200" spc="-1" strike="noStrike">
                <a:solidFill>
                  <a:srgbClr val="21409a"/>
                </a:solidFill>
                <a:latin typeface="Arial"/>
                <a:ea typeface="DejaVu Sans"/>
              </a:rPr>
              <a:t>, name);</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QIcon icon = MainWnd::</a:t>
            </a:r>
            <a:r>
              <a:rPr b="0" lang="en-US" sz="1200" spc="-1" strike="noStrike">
                <a:solidFill>
                  <a:srgbClr val="00a65d"/>
                </a:solidFill>
                <a:latin typeface="Arial"/>
                <a:ea typeface="DejaVu Sans"/>
              </a:rPr>
              <a:t>LoadIcon</a:t>
            </a:r>
            <a:r>
              <a:rPr b="0" lang="en-US" sz="1200" spc="-1" strike="noStrike">
                <a:solidFill>
                  <a:srgbClr val="21409a"/>
                </a:solidFill>
                <a:latin typeface="Arial"/>
                <a:ea typeface="DejaVu Sans"/>
              </a:rPr>
              <a:t>( QString(move-&gt;</a:t>
            </a:r>
            <a:r>
              <a:rPr b="0" lang="en-US" sz="1200" spc="-1" strike="noStrike">
                <a:solidFill>
                  <a:srgbClr val="00a65d"/>
                </a:solidFill>
                <a:latin typeface="Arial"/>
                <a:ea typeface="DejaVu Sans"/>
              </a:rPr>
              <a:t>GetTypePieceMove()</a:t>
            </a:r>
            <a:r>
              <a:rPr b="0" lang="en-US" sz="1200" spc="-1" strike="noStrike">
                <a:solidFill>
                  <a:srgbClr val="21409a"/>
                </a:solidFill>
                <a:latin typeface="Arial"/>
                <a:ea typeface="DejaVu Sans"/>
              </a:rPr>
              <a:t>) + QString(move-&gt;</a:t>
            </a:r>
            <a:r>
              <a:rPr b="0" lang="en-US" sz="1200" spc="-1" strike="noStrike">
                <a:solidFill>
                  <a:srgbClr val="00a65d"/>
                </a:solidFill>
                <a:latin typeface="Arial"/>
                <a:ea typeface="DejaVu Sans"/>
              </a:rPr>
              <a:t>GetAlliancePieceMove()</a:t>
            </a:r>
            <a:r>
              <a:rPr b="0" lang="en-US" sz="1200" spc="-1" strike="noStrike">
                <a:solidFill>
                  <a:srgbClr val="21409a"/>
                </a:solidFill>
                <a:latin typeface="Arial"/>
                <a:ea typeface="DejaVu Sans"/>
              </a:rPr>
              <a:t>) );</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item-&gt;setData(Qt::</a:t>
            </a:r>
            <a:r>
              <a:rPr b="0" lang="en-US" sz="1200" spc="-1" strike="noStrike">
                <a:solidFill>
                  <a:srgbClr val="00a65d"/>
                </a:solidFill>
                <a:latin typeface="Arial"/>
                <a:ea typeface="DejaVu Sans"/>
              </a:rPr>
              <a:t>DecorationRole</a:t>
            </a:r>
            <a:r>
              <a:rPr b="0" lang="en-US" sz="1200" spc="-1" strike="noStrike">
                <a:solidFill>
                  <a:srgbClr val="21409a"/>
                </a:solidFill>
                <a:latin typeface="Arial"/>
                <a:ea typeface="DejaVu Sans"/>
              </a:rPr>
              <a:t>, icon);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 (m_cmdIdx &lt;= i)</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setFlags</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flags() </a:t>
            </a:r>
            <a:r>
              <a:rPr b="0" lang="en-US" sz="1200" spc="-1" strike="noStrike">
                <a:solidFill>
                  <a:srgbClr val="21409a"/>
                </a:solidFill>
                <a:latin typeface="Arial"/>
                <a:ea typeface="DejaVu Sans"/>
              </a:rPr>
              <a:t>&amp; ~Qt::</a:t>
            </a:r>
            <a:r>
              <a:rPr b="0" lang="en-US" sz="1200" spc="-1" strike="noStrike">
                <a:solidFill>
                  <a:srgbClr val="00a65d"/>
                </a:solidFill>
                <a:latin typeface="Arial"/>
                <a:ea typeface="DejaVu Sans"/>
              </a:rPr>
              <a:t>ItemIsEnabled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addItem</a:t>
            </a:r>
            <a:r>
              <a:rPr b="0" lang="en-US" sz="1200" spc="-1" strike="noStrike">
                <a:solidFill>
                  <a:srgbClr val="21409a"/>
                </a:solidFill>
                <a:latin typeface="Arial"/>
                <a:ea typeface="DejaVu Sans"/>
              </a:rPr>
              <a:t>(item);</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p:txBody>
      </p:sp>
    </p:spTree>
  </p:cSld>
  <p:timing>
    <p:tnLst>
      <p:par>
        <p:cTn id="28" dur="indefinite" restart="never" nodeType="tmRoot">
          <p:childTnLst>
            <p:seq>
              <p:cTn id="29"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206240" y="662040"/>
            <a:ext cx="2833200" cy="708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6" name="CustomShape 2"/>
          <p:cNvSpPr/>
          <p:nvPr/>
        </p:nvSpPr>
        <p:spPr>
          <a:xfrm>
            <a:off x="779040" y="1370880"/>
            <a:ext cx="4523760" cy="545400"/>
          </a:xfrm>
          <a:prstGeom prst="rect">
            <a:avLst/>
          </a:prstGeom>
          <a:noFill/>
          <a:ln>
            <a:noFill/>
          </a:ln>
        </p:spPr>
        <p:style>
          <a:lnRef idx="0"/>
          <a:fillRef idx="0"/>
          <a:effectRef idx="0"/>
          <a:fontRef idx="minor"/>
        </p:style>
        <p:txBody>
          <a:bodyPr wrap="none" lIns="90000" rIns="90000" tIns="45000" bIns="45000"/>
          <a:p>
            <a:pPr marL="216000" indent="-214200">
              <a:lnSpc>
                <a:spcPct val="100000"/>
              </a:lnSpc>
              <a:buClr>
                <a:srgbClr val="000000"/>
              </a:buClr>
              <a:buFont typeface="Wingdings" charset="2"/>
              <a:buChar char=""/>
            </a:pPr>
            <a:r>
              <a:rPr b="1" lang="en-US" sz="3000" spc="-1" strike="noStrike">
                <a:solidFill>
                  <a:srgbClr val="000000"/>
                </a:solidFill>
                <a:latin typeface="Times New Roman"/>
                <a:ea typeface="Arial"/>
              </a:rPr>
              <a:t>Update Board Game and History Windows (Notify pattern)</a:t>
            </a:r>
            <a:endParaRPr b="0" lang="en-US" sz="3000" spc="-1" strike="noStrike">
              <a:latin typeface="Arial"/>
            </a:endParaRPr>
          </a:p>
        </p:txBody>
      </p:sp>
      <p:sp>
        <p:nvSpPr>
          <p:cNvPr id="127" name="CustomShape 3"/>
          <p:cNvSpPr/>
          <p:nvPr/>
        </p:nvSpPr>
        <p:spPr>
          <a:xfrm>
            <a:off x="727560" y="1859760"/>
            <a:ext cx="10153080" cy="42660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Arial"/>
                <a:ea typeface="DejaVu Sans"/>
              </a:rPr>
              <a:t>void </a:t>
            </a:r>
            <a:r>
              <a:rPr b="0" lang="en-US" sz="1200" spc="-1" strike="noStrike">
                <a:solidFill>
                  <a:srgbClr val="21409a"/>
                </a:solidFill>
                <a:latin typeface="Arial"/>
                <a:ea typeface="DejaVu Sans"/>
              </a:rPr>
              <a:t>MoveMgr::</a:t>
            </a:r>
            <a:r>
              <a:rPr b="0" lang="en-US" sz="1200" spc="-1" strike="noStrike">
                <a:solidFill>
                  <a:srgbClr val="00a65d"/>
                </a:solidFill>
                <a:latin typeface="Arial"/>
                <a:ea typeface="DejaVu Sans"/>
              </a:rPr>
              <a:t>Do(</a:t>
            </a:r>
            <a:r>
              <a:rPr b="0" lang="en-US" sz="1200" spc="-1" strike="noStrike">
                <a:solidFill>
                  <a:srgbClr val="21409a"/>
                </a:solidFill>
                <a:latin typeface="Arial"/>
                <a:ea typeface="DejaVu Sans"/>
              </a:rPr>
              <a:t>Move *move)</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Message </a:t>
            </a:r>
            <a:r>
              <a:rPr b="0" lang="en-US" sz="1200" spc="-1" strike="noStrike">
                <a:solidFill>
                  <a:srgbClr val="00a65d"/>
                </a:solidFill>
                <a:latin typeface="Arial"/>
                <a:ea typeface="DejaVu Sans"/>
              </a:rPr>
              <a:t>hitoryMsg(</a:t>
            </a:r>
            <a:r>
              <a:rPr b="0" lang="en-US" sz="1200" spc="-1" strike="noStrike">
                <a:solidFill>
                  <a:srgbClr val="21409a"/>
                </a:solidFill>
                <a:latin typeface="Arial"/>
                <a:ea typeface="DejaVu Sans"/>
              </a:rPr>
              <a:t>HistoryWnd::</a:t>
            </a:r>
            <a:r>
              <a:rPr b="0" lang="en-US" sz="1200" spc="-1" strike="noStrike">
                <a:solidFill>
                  <a:srgbClr val="00a65d"/>
                </a:solidFill>
                <a:latin typeface="Arial"/>
                <a:ea typeface="DejaVu Sans"/>
              </a:rPr>
              <a:t>k_msgType</a:t>
            </a:r>
            <a:r>
              <a:rPr b="0" lang="en-US" sz="1200" spc="-1" strike="noStrike">
                <a:solidFill>
                  <a:srgbClr val="21409a"/>
                </a:solidFill>
                <a:latin typeface="Arial"/>
                <a:ea typeface="DejaVu Sans"/>
              </a:rPr>
              <a:t>, msg::</a:t>
            </a:r>
            <a:r>
              <a:rPr b="0" lang="en-US" sz="1200" spc="-1" strike="noStrike">
                <a:solidFill>
                  <a:srgbClr val="00a65d"/>
                </a:solidFill>
                <a:latin typeface="Arial"/>
                <a:ea typeface="DejaVu Sans"/>
              </a:rPr>
              <a:t>HISTORY_UPDATE);</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Send</a:t>
            </a:r>
            <a:r>
              <a:rPr b="0" lang="en-US" sz="1200" spc="-1" strike="noStrike">
                <a:solidFill>
                  <a:srgbClr val="21409a"/>
                </a:solidFill>
                <a:latin typeface="Arial"/>
                <a:ea typeface="DejaVu Sans"/>
              </a:rPr>
              <a:t>(hitoryMsg);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Message </a:t>
            </a:r>
            <a:r>
              <a:rPr b="0" lang="en-US" sz="1200" spc="-1" strike="noStrike">
                <a:solidFill>
                  <a:srgbClr val="00a65d"/>
                </a:solidFill>
                <a:latin typeface="Arial"/>
                <a:ea typeface="DejaVu Sans"/>
              </a:rPr>
              <a:t>boardGameMsg</a:t>
            </a:r>
            <a:r>
              <a:rPr b="0" lang="en-US" sz="1200" spc="-1" strike="noStrike">
                <a:solidFill>
                  <a:srgbClr val="21409a"/>
                </a:solidFill>
                <a:latin typeface="Arial"/>
                <a:ea typeface="DejaVu Sans"/>
              </a:rPr>
              <a:t>(BoardGameWnd::</a:t>
            </a:r>
            <a:r>
              <a:rPr b="0" lang="en-US" sz="1200" spc="-1" strike="noStrike">
                <a:solidFill>
                  <a:srgbClr val="00a65d"/>
                </a:solidFill>
                <a:latin typeface="Arial"/>
                <a:ea typeface="DejaVu Sans"/>
              </a:rPr>
              <a:t>k_msgType</a:t>
            </a:r>
            <a:r>
              <a:rPr b="0" lang="en-US" sz="1200" spc="-1" strike="noStrike">
                <a:solidFill>
                  <a:srgbClr val="21409a"/>
                </a:solidFill>
                <a:latin typeface="Arial"/>
                <a:ea typeface="DejaVu Sans"/>
              </a:rPr>
              <a:t>, msg::</a:t>
            </a:r>
            <a:r>
              <a:rPr b="0" lang="en-US" sz="1200" spc="-1" strike="noStrike">
                <a:solidFill>
                  <a:srgbClr val="00a65d"/>
                </a:solidFill>
                <a:latin typeface="Arial"/>
                <a:ea typeface="DejaVu Sans"/>
              </a:rPr>
              <a:t>BOARD_CHANGED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00a65d"/>
                </a:solidFill>
                <a:latin typeface="Arial"/>
                <a:ea typeface="DejaVu Sans"/>
              </a:rPr>
              <a:t>Send</a:t>
            </a:r>
            <a:r>
              <a:rPr b="0" lang="en-US" sz="1200" spc="-1" strike="noStrike">
                <a:solidFill>
                  <a:srgbClr val="21409a"/>
                </a:solidFill>
                <a:latin typeface="Arial"/>
                <a:ea typeface="DejaVu Sans"/>
              </a:rPr>
              <a:t>(boardGameMsg);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void HistoryWnd::</a:t>
            </a:r>
            <a:r>
              <a:rPr b="0" lang="en-US" sz="1200" spc="-1" strike="noStrike">
                <a:solidFill>
                  <a:srgbClr val="00a65d"/>
                </a:solidFill>
                <a:latin typeface="Arial"/>
                <a:ea typeface="DejaVu Sans"/>
              </a:rPr>
              <a:t>OnMessageReceived</a:t>
            </a:r>
            <a:r>
              <a:rPr b="0" lang="en-US" sz="1200" spc="-1" strike="noStrike">
                <a:solidFill>
                  <a:srgbClr val="21409a"/>
                </a:solidFill>
                <a:latin typeface="Arial"/>
                <a:ea typeface="DejaVu Sans"/>
              </a:rPr>
              <a:t>(const Message &amp;msg)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if(msg.Is(msg::</a:t>
            </a:r>
            <a:r>
              <a:rPr b="0" lang="en-US" sz="1200" spc="-1" strike="noStrike">
                <a:solidFill>
                  <a:srgbClr val="00a65d"/>
                </a:solidFill>
                <a:latin typeface="Arial"/>
                <a:ea typeface="DejaVu Sans"/>
              </a:rPr>
              <a:t>HISTORY_UPDATE))</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Update</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void BoardGameWnd::</a:t>
            </a:r>
            <a:r>
              <a:rPr b="0" lang="en-US" sz="1200" spc="-1" strike="noStrike">
                <a:solidFill>
                  <a:srgbClr val="00a65d"/>
                </a:solidFill>
                <a:latin typeface="Arial"/>
                <a:ea typeface="DejaVu Sans"/>
              </a:rPr>
              <a:t>OnMessageReceived</a:t>
            </a:r>
            <a:r>
              <a:rPr b="0" lang="en-US" sz="1200" spc="-1" strike="noStrike">
                <a:solidFill>
                  <a:srgbClr val="21409a"/>
                </a:solidFill>
                <a:latin typeface="Arial"/>
                <a:ea typeface="DejaVu Sans"/>
              </a:rPr>
              <a:t>(const Message &amp;msg)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if(msg.Is(msg::</a:t>
            </a:r>
            <a:r>
              <a:rPr b="0" lang="en-US" sz="1200" spc="-1" strike="noStrike">
                <a:solidFill>
                  <a:srgbClr val="00a65d"/>
                </a:solidFill>
                <a:latin typeface="Arial"/>
                <a:ea typeface="DejaVu Sans"/>
              </a:rPr>
              <a:t>BOARD_CHANGED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00a65d"/>
                </a:solidFill>
                <a:latin typeface="Arial"/>
                <a:ea typeface="DejaVu Sans"/>
              </a:rPr>
              <a:t>repaint</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p:txBody>
      </p:sp>
    </p:spTree>
  </p:cSld>
  <p:timing>
    <p:tnLst>
      <p:par>
        <p:cTn id="30" dur="indefinite" restart="never" nodeType="tmRoot">
          <p:childTnLst>
            <p:seq>
              <p:cTn id="31"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1444</TotalTime>
  <Application>LibreOffice/6.0.7.3$Linux_X86_64 LibreOffice_project/00m0$Build-3</Application>
  <Words>1012</Words>
  <Paragraphs>226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2019-07-11T07:28:30Z</dcterms:modified>
  <cp:revision>545</cp:revision>
  <dc:subject/>
  <dc:title>APPLICATION FOR HUMAN  CHARACTERISTICS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25</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