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8CE9B-3F30-4BD5-8CDA-7823E36647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28A97AB-0F98-480B-A72D-C8EF6971DF88}">
      <dgm:prSet phldrT="[Текст]"/>
      <dgm:spPr/>
      <dgm:t>
        <a:bodyPr/>
        <a:lstStyle/>
        <a:p>
          <a:r>
            <a:rPr lang="ru-RU" dirty="0" smtClean="0"/>
            <a:t>Ввод чисел пользователем для обработки алгоритмом</a:t>
          </a:r>
          <a:endParaRPr lang="ru-RU" dirty="0"/>
        </a:p>
      </dgm:t>
    </dgm:pt>
    <dgm:pt modelId="{393E74DA-9FD9-4B41-80E5-7B6F576DEB40}" type="parTrans" cxnId="{FE3446F2-8519-41FA-9E3B-2E7BA85702DF}">
      <dgm:prSet/>
      <dgm:spPr/>
      <dgm:t>
        <a:bodyPr/>
        <a:lstStyle/>
        <a:p>
          <a:endParaRPr lang="ru-RU"/>
        </a:p>
      </dgm:t>
    </dgm:pt>
    <dgm:pt modelId="{AB0F7F21-E4BC-44D9-8067-52BCAA086C7A}" type="sibTrans" cxnId="{FE3446F2-8519-41FA-9E3B-2E7BA85702DF}">
      <dgm:prSet/>
      <dgm:spPr/>
      <dgm:t>
        <a:bodyPr/>
        <a:lstStyle/>
        <a:p>
          <a:endParaRPr lang="ru-RU"/>
        </a:p>
      </dgm:t>
    </dgm:pt>
    <dgm:pt modelId="{D4255A35-242E-4B8C-9350-A316CE5F5F75}">
      <dgm:prSet phldrT="[Текст]"/>
      <dgm:spPr/>
      <dgm:t>
        <a:bodyPr/>
        <a:lstStyle/>
        <a:p>
          <a:r>
            <a:rPr lang="ru-RU" dirty="0" smtClean="0"/>
            <a:t>Обработка программой числе введенных пользователем</a:t>
          </a:r>
          <a:endParaRPr lang="ru-RU" dirty="0"/>
        </a:p>
      </dgm:t>
    </dgm:pt>
    <dgm:pt modelId="{1960CA96-333A-416A-A75F-2BE34F0992E8}" type="parTrans" cxnId="{C01AAF7F-4797-4514-8440-B71E8F47E5C7}">
      <dgm:prSet/>
      <dgm:spPr/>
      <dgm:t>
        <a:bodyPr/>
        <a:lstStyle/>
        <a:p>
          <a:endParaRPr lang="ru-RU"/>
        </a:p>
      </dgm:t>
    </dgm:pt>
    <dgm:pt modelId="{905333DB-B87D-4E6D-B3F7-928AEB1FE3D0}" type="sibTrans" cxnId="{C01AAF7F-4797-4514-8440-B71E8F47E5C7}">
      <dgm:prSet/>
      <dgm:spPr/>
      <dgm:t>
        <a:bodyPr/>
        <a:lstStyle/>
        <a:p>
          <a:endParaRPr lang="ru-RU"/>
        </a:p>
      </dgm:t>
    </dgm:pt>
    <dgm:pt modelId="{D84141DE-6095-4049-BB0B-E08431C35A13}">
      <dgm:prSet phldrT="[Текст]"/>
      <dgm:spPr/>
      <dgm:t>
        <a:bodyPr/>
        <a:lstStyle/>
        <a:p>
          <a:r>
            <a:rPr lang="ru-RU" dirty="0" smtClean="0"/>
            <a:t>Вывод программой результата обработки числе в отдельную колонку</a:t>
          </a:r>
          <a:endParaRPr lang="ru-RU" dirty="0"/>
        </a:p>
      </dgm:t>
    </dgm:pt>
    <dgm:pt modelId="{7CEFF1CF-A5A2-4721-98C4-6C1EECD440A0}" type="parTrans" cxnId="{23F83393-1F68-4E4E-8ACB-0FB31547777B}">
      <dgm:prSet/>
      <dgm:spPr/>
      <dgm:t>
        <a:bodyPr/>
        <a:lstStyle/>
        <a:p>
          <a:endParaRPr lang="ru-RU"/>
        </a:p>
      </dgm:t>
    </dgm:pt>
    <dgm:pt modelId="{784128D1-BF6D-4CA4-9F3C-B7C2E3C7C114}" type="sibTrans" cxnId="{23F83393-1F68-4E4E-8ACB-0FB31547777B}">
      <dgm:prSet/>
      <dgm:spPr/>
    </dgm:pt>
    <dgm:pt modelId="{489B7B72-CA96-466B-9628-2FBDC0210CA4}">
      <dgm:prSet phldrT="[Текст]"/>
      <dgm:spPr/>
      <dgm:t>
        <a:bodyPr/>
        <a:lstStyle/>
        <a:p>
          <a:r>
            <a:rPr lang="ru-RU" dirty="0" smtClean="0"/>
            <a:t>Повторение алгоритма решения до решения всех десяти уравнений</a:t>
          </a:r>
          <a:endParaRPr lang="ru-RU" dirty="0"/>
        </a:p>
      </dgm:t>
    </dgm:pt>
    <dgm:pt modelId="{30CB7E5D-614C-4BCC-8F60-EEDC589BE562}" type="parTrans" cxnId="{38C568A7-10F7-4243-9143-817DC6943095}">
      <dgm:prSet/>
      <dgm:spPr/>
      <dgm:t>
        <a:bodyPr/>
        <a:lstStyle/>
        <a:p>
          <a:endParaRPr lang="ru-RU"/>
        </a:p>
      </dgm:t>
    </dgm:pt>
    <dgm:pt modelId="{4F059808-78AA-411A-B4C4-8BE59139095B}" type="sibTrans" cxnId="{38C568A7-10F7-4243-9143-817DC6943095}">
      <dgm:prSet/>
      <dgm:spPr/>
      <dgm:t>
        <a:bodyPr/>
        <a:lstStyle/>
        <a:p>
          <a:endParaRPr lang="ru-RU"/>
        </a:p>
      </dgm:t>
    </dgm:pt>
    <dgm:pt modelId="{53336635-3D04-4EFA-8218-6DF5C5B0C535}">
      <dgm:prSet phldrT="[Текст]"/>
      <dgm:spPr/>
      <dgm:t>
        <a:bodyPr/>
        <a:lstStyle/>
        <a:p>
          <a:r>
            <a:rPr lang="ru-RU" dirty="0" smtClean="0"/>
            <a:t>Переход на окно ответа и вывод пяти чисел программой для обработки пользователем и ответа  </a:t>
          </a:r>
          <a:endParaRPr lang="ru-RU" dirty="0"/>
        </a:p>
      </dgm:t>
    </dgm:pt>
    <dgm:pt modelId="{E4F4EF87-7032-4F27-9C49-0A93DC3BFB4E}" type="parTrans" cxnId="{34EB1646-9A5C-4D38-81E7-658CC1A8EDE6}">
      <dgm:prSet/>
      <dgm:spPr/>
      <dgm:t>
        <a:bodyPr/>
        <a:lstStyle/>
        <a:p>
          <a:endParaRPr lang="ru-RU"/>
        </a:p>
      </dgm:t>
    </dgm:pt>
    <dgm:pt modelId="{076F14B9-0058-475A-BBEA-082CDEBA18FF}" type="sibTrans" cxnId="{34EB1646-9A5C-4D38-81E7-658CC1A8EDE6}">
      <dgm:prSet/>
      <dgm:spPr/>
      <dgm:t>
        <a:bodyPr/>
        <a:lstStyle/>
        <a:p>
          <a:endParaRPr lang="ru-RU"/>
        </a:p>
      </dgm:t>
    </dgm:pt>
    <dgm:pt modelId="{B4B7127A-73EA-41FA-934E-A412A5046287}">
      <dgm:prSet phldrT="[Текст]"/>
      <dgm:spPr/>
      <dgm:t>
        <a:bodyPr/>
        <a:lstStyle/>
        <a:p>
          <a:r>
            <a:rPr lang="ru-RU" dirty="0" smtClean="0"/>
            <a:t>при правильном ответе переход на следующий уровень </a:t>
          </a:r>
          <a:endParaRPr lang="ru-RU" dirty="0"/>
        </a:p>
      </dgm:t>
    </dgm:pt>
    <dgm:pt modelId="{DCD184F0-C3BA-45CF-AD95-1E066F520930}" type="parTrans" cxnId="{1D22FCE2-F2CC-48B9-9E2B-DBFE94F504EB}">
      <dgm:prSet/>
      <dgm:spPr/>
      <dgm:t>
        <a:bodyPr/>
        <a:lstStyle/>
        <a:p>
          <a:endParaRPr lang="ru-RU"/>
        </a:p>
      </dgm:t>
    </dgm:pt>
    <dgm:pt modelId="{6D262150-F330-4390-99BC-42D55F615B70}" type="sibTrans" cxnId="{1D22FCE2-F2CC-48B9-9E2B-DBFE94F504EB}">
      <dgm:prSet/>
      <dgm:spPr/>
      <dgm:t>
        <a:bodyPr/>
        <a:lstStyle/>
        <a:p>
          <a:endParaRPr lang="ru-RU"/>
        </a:p>
      </dgm:t>
    </dgm:pt>
    <dgm:pt modelId="{BC9EBAD9-71E0-43E1-9ED2-3C82D8AA11B6}" type="pres">
      <dgm:prSet presAssocID="{2B98CE9B-3F30-4BD5-8CDA-7823E366472A}" presName="CompostProcess" presStyleCnt="0">
        <dgm:presLayoutVars>
          <dgm:dir/>
          <dgm:resizeHandles val="exact"/>
        </dgm:presLayoutVars>
      </dgm:prSet>
      <dgm:spPr/>
    </dgm:pt>
    <dgm:pt modelId="{3F7013BA-F674-4604-96DF-8B1B112AAE4F}" type="pres">
      <dgm:prSet presAssocID="{2B98CE9B-3F30-4BD5-8CDA-7823E366472A}" presName="arrow" presStyleLbl="bgShp" presStyleIdx="0" presStyleCnt="1"/>
      <dgm:spPr/>
    </dgm:pt>
    <dgm:pt modelId="{66841C07-ADD1-4D38-9F8C-DBAF88AFDECF}" type="pres">
      <dgm:prSet presAssocID="{2B98CE9B-3F30-4BD5-8CDA-7823E366472A}" presName="linearProcess" presStyleCnt="0"/>
      <dgm:spPr/>
    </dgm:pt>
    <dgm:pt modelId="{3209D2E6-EBE5-46C6-A2D7-0FD780DF84E1}" type="pres">
      <dgm:prSet presAssocID="{E28A97AB-0F98-480B-A72D-C8EF6971DF88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508D77-57F4-4283-9317-098883D05AB3}" type="pres">
      <dgm:prSet presAssocID="{AB0F7F21-E4BC-44D9-8067-52BCAA086C7A}" presName="sibTrans" presStyleCnt="0"/>
      <dgm:spPr/>
    </dgm:pt>
    <dgm:pt modelId="{EED5E8A2-1093-40E6-9784-529FDA1309B5}" type="pres">
      <dgm:prSet presAssocID="{D4255A35-242E-4B8C-9350-A316CE5F5F75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A83B9D-4E0A-4FBF-B4EC-1DC6DCEC76C3}" type="pres">
      <dgm:prSet presAssocID="{905333DB-B87D-4E6D-B3F7-928AEB1FE3D0}" presName="sibTrans" presStyleCnt="0"/>
      <dgm:spPr/>
    </dgm:pt>
    <dgm:pt modelId="{9C637342-052A-40AC-B699-558A3419D226}" type="pres">
      <dgm:prSet presAssocID="{D84141DE-6095-4049-BB0B-E08431C35A1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BA41F0-386F-4E1D-8827-5A1F7680123F}" type="pres">
      <dgm:prSet presAssocID="{784128D1-BF6D-4CA4-9F3C-B7C2E3C7C114}" presName="sibTrans" presStyleCnt="0"/>
      <dgm:spPr/>
    </dgm:pt>
    <dgm:pt modelId="{3D87F23A-6B04-4240-B3C3-C1E2153AE3D4}" type="pres">
      <dgm:prSet presAssocID="{53336635-3D04-4EFA-8218-6DF5C5B0C535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D0474-0280-418E-88E3-AB9731C70183}" type="pres">
      <dgm:prSet presAssocID="{076F14B9-0058-475A-BBEA-082CDEBA18FF}" presName="sibTrans" presStyleCnt="0"/>
      <dgm:spPr/>
    </dgm:pt>
    <dgm:pt modelId="{7B53C502-313B-4007-9B85-9819BDED3D8F}" type="pres">
      <dgm:prSet presAssocID="{B4B7127A-73EA-41FA-934E-A412A5046287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B88B02-657B-4D1D-B275-241951F2039F}" type="pres">
      <dgm:prSet presAssocID="{6D262150-F330-4390-99BC-42D55F615B70}" presName="sibTrans" presStyleCnt="0"/>
      <dgm:spPr/>
    </dgm:pt>
    <dgm:pt modelId="{60F3D5BF-4268-424E-BFDE-8F7682D72D7E}" type="pres">
      <dgm:prSet presAssocID="{489B7B72-CA96-466B-9628-2FBDC0210CA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A414EA-09FE-4F3F-B4BF-CFAC96C56B84}" type="presOf" srcId="{D84141DE-6095-4049-BB0B-E08431C35A13}" destId="{9C637342-052A-40AC-B699-558A3419D226}" srcOrd="0" destOrd="0" presId="urn:microsoft.com/office/officeart/2005/8/layout/hProcess9"/>
    <dgm:cxn modelId="{02657EAA-0CC6-4047-8FEE-7071C84F4699}" type="presOf" srcId="{53336635-3D04-4EFA-8218-6DF5C5B0C535}" destId="{3D87F23A-6B04-4240-B3C3-C1E2153AE3D4}" srcOrd="0" destOrd="0" presId="urn:microsoft.com/office/officeart/2005/8/layout/hProcess9"/>
    <dgm:cxn modelId="{FC44AF26-D255-479A-B120-62A2F6195DC8}" type="presOf" srcId="{B4B7127A-73EA-41FA-934E-A412A5046287}" destId="{7B53C502-313B-4007-9B85-9819BDED3D8F}" srcOrd="0" destOrd="0" presId="urn:microsoft.com/office/officeart/2005/8/layout/hProcess9"/>
    <dgm:cxn modelId="{29DB62D7-54F7-47C8-A7DF-FB2E8C43D4AD}" type="presOf" srcId="{2B98CE9B-3F30-4BD5-8CDA-7823E366472A}" destId="{BC9EBAD9-71E0-43E1-9ED2-3C82D8AA11B6}" srcOrd="0" destOrd="0" presId="urn:microsoft.com/office/officeart/2005/8/layout/hProcess9"/>
    <dgm:cxn modelId="{FC3482BA-5EB1-4144-A840-F784FE14BBD6}" type="presOf" srcId="{D4255A35-242E-4B8C-9350-A316CE5F5F75}" destId="{EED5E8A2-1093-40E6-9784-529FDA1309B5}" srcOrd="0" destOrd="0" presId="urn:microsoft.com/office/officeart/2005/8/layout/hProcess9"/>
    <dgm:cxn modelId="{1D22FCE2-F2CC-48B9-9E2B-DBFE94F504EB}" srcId="{2B98CE9B-3F30-4BD5-8CDA-7823E366472A}" destId="{B4B7127A-73EA-41FA-934E-A412A5046287}" srcOrd="4" destOrd="0" parTransId="{DCD184F0-C3BA-45CF-AD95-1E066F520930}" sibTransId="{6D262150-F330-4390-99BC-42D55F615B70}"/>
    <dgm:cxn modelId="{C3A19573-7E71-4594-94D3-26BDC1B1BF0C}" type="presOf" srcId="{E28A97AB-0F98-480B-A72D-C8EF6971DF88}" destId="{3209D2E6-EBE5-46C6-A2D7-0FD780DF84E1}" srcOrd="0" destOrd="0" presId="urn:microsoft.com/office/officeart/2005/8/layout/hProcess9"/>
    <dgm:cxn modelId="{C01AAF7F-4797-4514-8440-B71E8F47E5C7}" srcId="{2B98CE9B-3F30-4BD5-8CDA-7823E366472A}" destId="{D4255A35-242E-4B8C-9350-A316CE5F5F75}" srcOrd="1" destOrd="0" parTransId="{1960CA96-333A-416A-A75F-2BE34F0992E8}" sibTransId="{905333DB-B87D-4E6D-B3F7-928AEB1FE3D0}"/>
    <dgm:cxn modelId="{EC71DD8B-FE70-44B8-9851-995AE5B44FDE}" type="presOf" srcId="{489B7B72-CA96-466B-9628-2FBDC0210CA4}" destId="{60F3D5BF-4268-424E-BFDE-8F7682D72D7E}" srcOrd="0" destOrd="0" presId="urn:microsoft.com/office/officeart/2005/8/layout/hProcess9"/>
    <dgm:cxn modelId="{23F83393-1F68-4E4E-8ACB-0FB31547777B}" srcId="{2B98CE9B-3F30-4BD5-8CDA-7823E366472A}" destId="{D84141DE-6095-4049-BB0B-E08431C35A13}" srcOrd="2" destOrd="0" parTransId="{7CEFF1CF-A5A2-4721-98C4-6C1EECD440A0}" sibTransId="{784128D1-BF6D-4CA4-9F3C-B7C2E3C7C114}"/>
    <dgm:cxn modelId="{34EB1646-9A5C-4D38-81E7-658CC1A8EDE6}" srcId="{2B98CE9B-3F30-4BD5-8CDA-7823E366472A}" destId="{53336635-3D04-4EFA-8218-6DF5C5B0C535}" srcOrd="3" destOrd="0" parTransId="{E4F4EF87-7032-4F27-9C49-0A93DC3BFB4E}" sibTransId="{076F14B9-0058-475A-BBEA-082CDEBA18FF}"/>
    <dgm:cxn modelId="{38C568A7-10F7-4243-9143-817DC6943095}" srcId="{2B98CE9B-3F30-4BD5-8CDA-7823E366472A}" destId="{489B7B72-CA96-466B-9628-2FBDC0210CA4}" srcOrd="5" destOrd="0" parTransId="{30CB7E5D-614C-4BCC-8F60-EEDC589BE562}" sibTransId="{4F059808-78AA-411A-B4C4-8BE59139095B}"/>
    <dgm:cxn modelId="{FE3446F2-8519-41FA-9E3B-2E7BA85702DF}" srcId="{2B98CE9B-3F30-4BD5-8CDA-7823E366472A}" destId="{E28A97AB-0F98-480B-A72D-C8EF6971DF88}" srcOrd="0" destOrd="0" parTransId="{393E74DA-9FD9-4B41-80E5-7B6F576DEB40}" sibTransId="{AB0F7F21-E4BC-44D9-8067-52BCAA086C7A}"/>
    <dgm:cxn modelId="{A830BE51-CD20-41A0-ABA1-11525365F224}" type="presParOf" srcId="{BC9EBAD9-71E0-43E1-9ED2-3C82D8AA11B6}" destId="{3F7013BA-F674-4604-96DF-8B1B112AAE4F}" srcOrd="0" destOrd="0" presId="urn:microsoft.com/office/officeart/2005/8/layout/hProcess9"/>
    <dgm:cxn modelId="{0B7C76FD-7D54-419D-A64E-9CBADE25AA7A}" type="presParOf" srcId="{BC9EBAD9-71E0-43E1-9ED2-3C82D8AA11B6}" destId="{66841C07-ADD1-4D38-9F8C-DBAF88AFDECF}" srcOrd="1" destOrd="0" presId="urn:microsoft.com/office/officeart/2005/8/layout/hProcess9"/>
    <dgm:cxn modelId="{63A90A34-1D97-4D58-9594-FAA92C21B300}" type="presParOf" srcId="{66841C07-ADD1-4D38-9F8C-DBAF88AFDECF}" destId="{3209D2E6-EBE5-46C6-A2D7-0FD780DF84E1}" srcOrd="0" destOrd="0" presId="urn:microsoft.com/office/officeart/2005/8/layout/hProcess9"/>
    <dgm:cxn modelId="{331CD39E-6CDB-4FDA-B1AA-08BBDBC28D36}" type="presParOf" srcId="{66841C07-ADD1-4D38-9F8C-DBAF88AFDECF}" destId="{08508D77-57F4-4283-9317-098883D05AB3}" srcOrd="1" destOrd="0" presId="urn:microsoft.com/office/officeart/2005/8/layout/hProcess9"/>
    <dgm:cxn modelId="{C528FA33-7861-4E36-AB46-1E8A9A25EDA8}" type="presParOf" srcId="{66841C07-ADD1-4D38-9F8C-DBAF88AFDECF}" destId="{EED5E8A2-1093-40E6-9784-529FDA1309B5}" srcOrd="2" destOrd="0" presId="urn:microsoft.com/office/officeart/2005/8/layout/hProcess9"/>
    <dgm:cxn modelId="{0200014D-CE8D-4B1E-9AD6-D3A9988BEF96}" type="presParOf" srcId="{66841C07-ADD1-4D38-9F8C-DBAF88AFDECF}" destId="{84A83B9D-4E0A-4FBF-B4EC-1DC6DCEC76C3}" srcOrd="3" destOrd="0" presId="urn:microsoft.com/office/officeart/2005/8/layout/hProcess9"/>
    <dgm:cxn modelId="{24600567-DECA-40DA-8E11-04989CBA5D2A}" type="presParOf" srcId="{66841C07-ADD1-4D38-9F8C-DBAF88AFDECF}" destId="{9C637342-052A-40AC-B699-558A3419D226}" srcOrd="4" destOrd="0" presId="urn:microsoft.com/office/officeart/2005/8/layout/hProcess9"/>
    <dgm:cxn modelId="{3C46476F-BFC7-4B09-908F-8ED5FE507D8D}" type="presParOf" srcId="{66841C07-ADD1-4D38-9F8C-DBAF88AFDECF}" destId="{98BA41F0-386F-4E1D-8827-5A1F7680123F}" srcOrd="5" destOrd="0" presId="urn:microsoft.com/office/officeart/2005/8/layout/hProcess9"/>
    <dgm:cxn modelId="{42DD3003-DB4B-4DF9-A5BF-117E28876E7B}" type="presParOf" srcId="{66841C07-ADD1-4D38-9F8C-DBAF88AFDECF}" destId="{3D87F23A-6B04-4240-B3C3-C1E2153AE3D4}" srcOrd="6" destOrd="0" presId="urn:microsoft.com/office/officeart/2005/8/layout/hProcess9"/>
    <dgm:cxn modelId="{D3EA2D91-3F73-4B46-A4C6-259EDA9E2B76}" type="presParOf" srcId="{66841C07-ADD1-4D38-9F8C-DBAF88AFDECF}" destId="{258D0474-0280-418E-88E3-AB9731C70183}" srcOrd="7" destOrd="0" presId="urn:microsoft.com/office/officeart/2005/8/layout/hProcess9"/>
    <dgm:cxn modelId="{0BB9E6AF-15B2-4CD3-8591-1F1D4908BA63}" type="presParOf" srcId="{66841C07-ADD1-4D38-9F8C-DBAF88AFDECF}" destId="{7B53C502-313B-4007-9B85-9819BDED3D8F}" srcOrd="8" destOrd="0" presId="urn:microsoft.com/office/officeart/2005/8/layout/hProcess9"/>
    <dgm:cxn modelId="{9FD7C8F8-65A9-49DD-901F-D9681C928F7A}" type="presParOf" srcId="{66841C07-ADD1-4D38-9F8C-DBAF88AFDECF}" destId="{6AB88B02-657B-4D1D-B275-241951F2039F}" srcOrd="9" destOrd="0" presId="urn:microsoft.com/office/officeart/2005/8/layout/hProcess9"/>
    <dgm:cxn modelId="{1419AEC4-C520-4D4F-B9D3-94125F0F502B}" type="presParOf" srcId="{66841C07-ADD1-4D38-9F8C-DBAF88AFDECF}" destId="{60F3D5BF-4268-424E-BFDE-8F7682D72D7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013BA-F674-4604-96DF-8B1B112AAE4F}">
      <dsp:nvSpPr>
        <dsp:cNvPr id="0" name=""/>
        <dsp:cNvSpPr/>
      </dsp:nvSpPr>
      <dsp:spPr>
        <a:xfrm>
          <a:off x="565784" y="0"/>
          <a:ext cx="6412230" cy="3886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9D2E6-EBE5-46C6-A2D7-0FD780DF84E1}">
      <dsp:nvSpPr>
        <dsp:cNvPr id="0" name=""/>
        <dsp:cNvSpPr/>
      </dsp:nvSpPr>
      <dsp:spPr>
        <a:xfrm>
          <a:off x="2071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Ввод чисел пользователем для обработки алгоритмом</a:t>
          </a:r>
          <a:endParaRPr lang="ru-RU" sz="1200" kern="1200" dirty="0"/>
        </a:p>
      </dsp:txBody>
      <dsp:txXfrm>
        <a:off x="60960" y="1224749"/>
        <a:ext cx="1088566" cy="1436702"/>
      </dsp:txXfrm>
    </dsp:sp>
    <dsp:sp modelId="{EED5E8A2-1093-40E6-9784-529FDA1309B5}">
      <dsp:nvSpPr>
        <dsp:cNvPr id="0" name=""/>
        <dsp:cNvSpPr/>
      </dsp:nvSpPr>
      <dsp:spPr>
        <a:xfrm>
          <a:off x="1268734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Обработка программой числе введенных пользователем</a:t>
          </a:r>
          <a:endParaRPr lang="ru-RU" sz="1200" kern="1200" dirty="0"/>
        </a:p>
      </dsp:txBody>
      <dsp:txXfrm>
        <a:off x="1327623" y="1224749"/>
        <a:ext cx="1088566" cy="1436702"/>
      </dsp:txXfrm>
    </dsp:sp>
    <dsp:sp modelId="{9C637342-052A-40AC-B699-558A3419D226}">
      <dsp:nvSpPr>
        <dsp:cNvPr id="0" name=""/>
        <dsp:cNvSpPr/>
      </dsp:nvSpPr>
      <dsp:spPr>
        <a:xfrm>
          <a:off x="2535396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Вывод программой результата обработки числе в отдельную колонку</a:t>
          </a:r>
          <a:endParaRPr lang="ru-RU" sz="1200" kern="1200" dirty="0"/>
        </a:p>
      </dsp:txBody>
      <dsp:txXfrm>
        <a:off x="2594285" y="1224749"/>
        <a:ext cx="1088566" cy="1436702"/>
      </dsp:txXfrm>
    </dsp:sp>
    <dsp:sp modelId="{3D87F23A-6B04-4240-B3C3-C1E2153AE3D4}">
      <dsp:nvSpPr>
        <dsp:cNvPr id="0" name=""/>
        <dsp:cNvSpPr/>
      </dsp:nvSpPr>
      <dsp:spPr>
        <a:xfrm>
          <a:off x="3802058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Переход на окно ответа и вывод пяти чисел программой для обработки пользователем и ответа  </a:t>
          </a:r>
          <a:endParaRPr lang="ru-RU" sz="1200" kern="1200" dirty="0"/>
        </a:p>
      </dsp:txBody>
      <dsp:txXfrm>
        <a:off x="3860947" y="1224749"/>
        <a:ext cx="1088566" cy="1436702"/>
      </dsp:txXfrm>
    </dsp:sp>
    <dsp:sp modelId="{7B53C502-313B-4007-9B85-9819BDED3D8F}">
      <dsp:nvSpPr>
        <dsp:cNvPr id="0" name=""/>
        <dsp:cNvSpPr/>
      </dsp:nvSpPr>
      <dsp:spPr>
        <a:xfrm>
          <a:off x="5068720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при правильном ответе переход на следующий уровень </a:t>
          </a:r>
          <a:endParaRPr lang="ru-RU" sz="1200" kern="1200" dirty="0"/>
        </a:p>
      </dsp:txBody>
      <dsp:txXfrm>
        <a:off x="5127609" y="1224749"/>
        <a:ext cx="1088566" cy="1436702"/>
      </dsp:txXfrm>
    </dsp:sp>
    <dsp:sp modelId="{60F3D5BF-4268-424E-BFDE-8F7682D72D7E}">
      <dsp:nvSpPr>
        <dsp:cNvPr id="0" name=""/>
        <dsp:cNvSpPr/>
      </dsp:nvSpPr>
      <dsp:spPr>
        <a:xfrm>
          <a:off x="6335383" y="1165860"/>
          <a:ext cx="1206344" cy="155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Повторение алгоритма решения до решения всех десяти уравнений</a:t>
          </a:r>
          <a:endParaRPr lang="ru-RU" sz="1200" kern="1200" dirty="0"/>
        </a:p>
      </dsp:txBody>
      <dsp:txXfrm>
        <a:off x="6394272" y="1224749"/>
        <a:ext cx="1088566" cy="143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DB2152-AB7F-46BD-ACA7-9FFC4D68F6F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E47B95-7A32-4F3C-A54B-B1B9EE10B0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udiev/BlackBox/tree/master/BlackBo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Развивающее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BlackBox</a:t>
            </a:r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 </a:t>
            </a: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Студент Первого </a:t>
            </a:r>
            <a:r>
              <a:rPr lang="ru-RU" b="1" dirty="0">
                <a:solidFill>
                  <a:schemeClr val="bg1"/>
                </a:solidFill>
              </a:rPr>
              <a:t>Курса          </a:t>
            </a:r>
            <a:endParaRPr lang="ru-RU" b="0" dirty="0" smtClean="0">
              <a:solidFill>
                <a:schemeClr val="bg1"/>
              </a:solidFill>
              <a:effectLst/>
            </a:endParaRPr>
          </a:p>
          <a:p>
            <a:r>
              <a:rPr lang="ru-RU" b="1" dirty="0">
                <a:solidFill>
                  <a:schemeClr val="bg1"/>
                </a:solidFill>
              </a:rPr>
              <a:t>              </a:t>
            </a:r>
            <a:r>
              <a:rPr lang="en-US" b="1" dirty="0" smtClean="0">
                <a:solidFill>
                  <a:schemeClr val="bg1"/>
                </a:solidFill>
              </a:rPr>
              <a:t>           </a:t>
            </a:r>
            <a:r>
              <a:rPr lang="ru-RU" b="1" dirty="0" smtClean="0">
                <a:solidFill>
                  <a:schemeClr val="bg1"/>
                </a:solidFill>
              </a:rPr>
              <a:t>В.К</a:t>
            </a:r>
            <a:r>
              <a:rPr lang="ru-RU" b="1" dirty="0">
                <a:solidFill>
                  <a:schemeClr val="bg1"/>
                </a:solidFill>
              </a:rPr>
              <a:t>. </a:t>
            </a:r>
            <a:r>
              <a:rPr lang="ru-RU" b="1" dirty="0" err="1">
                <a:solidFill>
                  <a:schemeClr val="bg1"/>
                </a:solidFill>
              </a:rPr>
              <a:t>Дудиев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4868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  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Северо-Осетинский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Государственный Университет</a:t>
            </a:r>
            <a:endParaRPr lang="ru-RU" b="0" dirty="0" smtClean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     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  Факультет математики и информационных технологий</a:t>
            </a:r>
            <a:endParaRPr lang="ru-RU" b="0" dirty="0" smtClean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6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781800" cy="1600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4525963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Что такое «Черный ящик» и зачем он нужен?</a:t>
            </a:r>
          </a:p>
          <a:p>
            <a:r>
              <a:rPr lang="ru-RU" dirty="0"/>
              <a:t>Выбор и обоснование критериев </a:t>
            </a:r>
            <a:r>
              <a:rPr lang="ru-RU" dirty="0" smtClean="0"/>
              <a:t>программы</a:t>
            </a:r>
          </a:p>
          <a:p>
            <a:r>
              <a:rPr lang="ru-RU" dirty="0"/>
              <a:t>Назначение и область </a:t>
            </a:r>
            <a:r>
              <a:rPr lang="ru-RU" dirty="0" smtClean="0"/>
              <a:t>применения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75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Алгоритм Прохождения Игры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052647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35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50912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 </a:t>
            </a:r>
            <a:r>
              <a:rPr lang="ru-RU" sz="4000" dirty="0" smtClean="0"/>
              <a:t>            Пример ввода и вывода       	данных на главной форме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620688"/>
            <a:ext cx="3657600" cy="639762"/>
          </a:xfrm>
        </p:spPr>
        <p:txBody>
          <a:bodyPr/>
          <a:lstStyle/>
          <a:p>
            <a:r>
              <a:rPr lang="ru-RU" dirty="0" smtClean="0"/>
              <a:t>Ввод данных: 1 2 3 4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Вывод данных: 2 3 4 5,</a:t>
            </a:r>
          </a:p>
          <a:p>
            <a:r>
              <a:rPr lang="ru-RU" sz="1800" dirty="0" smtClean="0"/>
              <a:t>Следствие обработки алгоритмом</a:t>
            </a:r>
            <a:endParaRPr lang="ru-RU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05152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411040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7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509120"/>
            <a:ext cx="6781800" cy="1600200"/>
          </a:xfrm>
        </p:spPr>
        <p:txBody>
          <a:bodyPr>
            <a:normAutofit/>
          </a:bodyPr>
          <a:lstStyle/>
          <a:p>
            <a:r>
              <a:rPr lang="ru-RU" sz="4000" dirty="0"/>
              <a:t> </a:t>
            </a:r>
            <a:r>
              <a:rPr lang="ru-RU" sz="4000" dirty="0" smtClean="0"/>
              <a:t>      Пример ввода и вывода       данных на форме для ответа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6303" y="620688"/>
            <a:ext cx="3657600" cy="639762"/>
          </a:xfrm>
        </p:spPr>
        <p:txBody>
          <a:bodyPr/>
          <a:lstStyle/>
          <a:p>
            <a:r>
              <a:rPr lang="ru-RU" dirty="0" smtClean="0"/>
              <a:t>Ввод данных: 1 2 3 4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25879" y="609600"/>
            <a:ext cx="3657600" cy="63976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Вывода данных как бы и нету: </a:t>
            </a:r>
          </a:p>
          <a:p>
            <a:r>
              <a:rPr lang="ru-RU" sz="1800" dirty="0" smtClean="0"/>
              <a:t>Сообщение верен ли ответ или нет</a:t>
            </a:r>
            <a:endParaRPr lang="ru-RU" sz="18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0527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34" y="1484784"/>
            <a:ext cx="432048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1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971600" y="3356992"/>
            <a:ext cx="7560840" cy="91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                  </a:t>
            </a:r>
            <a:r>
              <a:rPr lang="en-US" sz="3600" dirty="0">
                <a:hlinkClick r:id="rId2"/>
              </a:rPr>
              <a:t>https://github.com/vdudiev/BlackBox/tree/master/BlackBox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803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1676400"/>
          </a:xfrm>
        </p:spPr>
        <p:txBody>
          <a:bodyPr>
            <a:normAutofit/>
          </a:bodyPr>
          <a:lstStyle/>
          <a:p>
            <a:r>
              <a:rPr lang="ru-RU" dirty="0" smtClean="0"/>
              <a:t> Демонстрация Проекта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043608" y="3356992"/>
            <a:ext cx="6858000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               </a:t>
            </a:r>
            <a:r>
              <a:rPr lang="ru-RU" sz="3600" b="1" dirty="0" smtClean="0"/>
              <a:t>Запусти </a:t>
            </a:r>
            <a:r>
              <a:rPr lang="en-US" sz="3600" b="1" dirty="0" smtClean="0"/>
              <a:t>.exe </a:t>
            </a:r>
            <a:r>
              <a:rPr lang="ru-RU" sz="3600" b="1" dirty="0" smtClean="0"/>
              <a:t>файл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773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1676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dirty="0" smtClean="0"/>
              <a:t>			Выводы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043608" y="3356992"/>
            <a:ext cx="7416824" cy="28083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 </a:t>
            </a:r>
            <a:r>
              <a:rPr lang="ru-RU" dirty="0" smtClean="0"/>
              <a:t>               </a:t>
            </a:r>
            <a:r>
              <a:rPr lang="ru-RU" sz="8000" dirty="0"/>
              <a:t>В ходе работы Было Разработано приложение “</a:t>
            </a:r>
            <a:r>
              <a:rPr lang="ru-RU" sz="8000" dirty="0" err="1"/>
              <a:t>BlackBox</a:t>
            </a:r>
            <a:r>
              <a:rPr lang="ru-RU" sz="8000" dirty="0"/>
              <a:t>” для замены ручной записи цифр и результатов, тем самым упрощая работу в частности учителям и приучая детей взаимодействию с </a:t>
            </a:r>
            <a:r>
              <a:rPr lang="ru-RU" sz="8000" dirty="0" smtClean="0"/>
              <a:t>ЭВМ.</a:t>
            </a:r>
            <a:r>
              <a:rPr lang="ru-RU" sz="8000" dirty="0"/>
              <a:t> </a:t>
            </a:r>
            <a:endParaRPr lang="ru-RU" sz="8000" dirty="0" smtClean="0"/>
          </a:p>
          <a:p>
            <a:pPr>
              <a:lnSpc>
                <a:spcPct val="170000"/>
              </a:lnSpc>
            </a:pPr>
            <a:r>
              <a:rPr lang="ru-RU" sz="8000" smtClean="0"/>
              <a:t>       Был </a:t>
            </a:r>
            <a:r>
              <a:rPr lang="ru-RU" sz="8000" dirty="0"/>
              <a:t>получен </a:t>
            </a:r>
            <a:r>
              <a:rPr lang="ru-RU" sz="8000" dirty="0" smtClean="0"/>
              <a:t>огромный, </a:t>
            </a:r>
            <a:r>
              <a:rPr lang="ru-RU" sz="8000" dirty="0"/>
              <a:t>незаменимый  опыт  работы с более-менее реальным </a:t>
            </a:r>
            <a:r>
              <a:rPr lang="ru-RU" sz="8000" dirty="0" smtClean="0"/>
              <a:t>проектом </a:t>
            </a:r>
            <a:endParaRPr lang="ru-RU" sz="8000" dirty="0"/>
          </a:p>
          <a:p>
            <a:pPr>
              <a:lnSpc>
                <a:spcPct val="170000"/>
              </a:lnSpc>
            </a:pPr>
            <a:endParaRPr lang="ru-RU" sz="8000" dirty="0" smtClean="0"/>
          </a:p>
        </p:txBody>
      </p:sp>
    </p:spTree>
    <p:extLst>
      <p:ext uri="{BB962C8B-B14F-4D97-AF65-F5344CB8AC3E}">
        <p14:creationId xmlns:p14="http://schemas.microsoft.com/office/powerpoint/2010/main" val="49851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116</TotalTime>
  <Words>187</Words>
  <Application>Microsoft Office PowerPoint</Application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Развивающее приложение «BlackBox»  </vt:lpstr>
      <vt:lpstr>Постановка задачи</vt:lpstr>
      <vt:lpstr>Алгоритм Прохождения Игры</vt:lpstr>
      <vt:lpstr>             Пример ввода и вывода        данных на главной форме</vt:lpstr>
      <vt:lpstr>       Пример ввода и вывода       данных на форме для ответа</vt:lpstr>
      <vt:lpstr> Ссылка на gitHub</vt:lpstr>
      <vt:lpstr> Демонстрация Проекта</vt:lpstr>
      <vt:lpstr>   Выводы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Развивающее приложение «BlackBox»</dc:title>
  <dc:creator>RePack by Diakov</dc:creator>
  <cp:lastModifiedBy>RePack by Diakov</cp:lastModifiedBy>
  <cp:revision>12</cp:revision>
  <dcterms:created xsi:type="dcterms:W3CDTF">2019-06-04T16:47:40Z</dcterms:created>
  <dcterms:modified xsi:type="dcterms:W3CDTF">2019-06-04T20:15:06Z</dcterms:modified>
</cp:coreProperties>
</file>