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orient="horz" pos="2256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7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36"/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depistarea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vulnerabilităților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platformei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CMS WordPress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Realizat</a:t>
            </a:r>
            <a:r>
              <a:rPr lang="en-US" dirty="0" smtClean="0">
                <a:solidFill>
                  <a:schemeClr val="tx1"/>
                </a:solidFill>
              </a:rPr>
              <a:t>: Dumbrava </a:t>
            </a:r>
            <a:r>
              <a:rPr lang="en-US" dirty="0" err="1" smtClean="0">
                <a:solidFill>
                  <a:schemeClr val="tx1"/>
                </a:solidFill>
              </a:rPr>
              <a:t>Vladislav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          SI-131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Conducator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Antohi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Ionel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02942"/>
            <a:ext cx="8105561" cy="40914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informatic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din 3 module:</a:t>
            </a:r>
            <a:b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Back-End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pastreaza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toata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colectia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(plugins, themes, versions)</a:t>
            </a:r>
            <a:b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Back-End care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anumete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reguli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care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vizualizeaza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informatia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</a:t>
            </a:r>
            <a:b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0853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04" y="685800"/>
            <a:ext cx="5304695" cy="5308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Modul</a:t>
            </a:r>
            <a:r>
              <a:rPr lang="en-US" dirty="0" smtClean="0"/>
              <a:t> 1. </a:t>
            </a:r>
            <a:r>
              <a:rPr lang="en-US" dirty="0" err="1" smtClean="0"/>
              <a:t>Colectie</a:t>
            </a:r>
            <a:r>
              <a:rPr lang="en-US" dirty="0" smtClean="0"/>
              <a:t> de date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178010"/>
            <a:ext cx="3657600" cy="656967"/>
          </a:xfrm>
        </p:spPr>
        <p:txBody>
          <a:bodyPr>
            <a:noAutofit/>
          </a:bodyPr>
          <a:lstStyle/>
          <a:p>
            <a:pPr algn="ctr"/>
            <a:r>
              <a:rPr lang="en-US" sz="1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server care </a:t>
            </a:r>
            <a:r>
              <a:rPr lang="en-US" sz="1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reprezinta</a:t>
            </a: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API. Este o </a:t>
            </a:r>
            <a:r>
              <a:rPr lang="en-US" sz="1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relatie</a:t>
            </a: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dintrea</a:t>
            </a: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back-end </a:t>
            </a:r>
            <a:r>
              <a:rPr lang="en-US" sz="1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date</a:t>
            </a:r>
            <a:r>
              <a:rPr lang="en-US" sz="9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9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096000" y="2660822"/>
            <a:ext cx="4258962" cy="392944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Exemplu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 response (JSON):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"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pagelines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": {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"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latest_version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": "1.4.6",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"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last_updated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": "2015-01-19T00:00:00.000Z",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"popular": false,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"vulnerabilities": [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{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"id": 7763,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"title": "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Pagelines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Theme &lt;= 1.4.6 - Privilege escalation",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"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created_at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": "2015-01-22T20:43:05.000Z",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"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updated_at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": "2015-05-15T13:49:15.000Z",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"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published_date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": null,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"references": {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"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": [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"http://blog.sucuri.net/2015/01/security-advisory-vulnerabilities-in-pagelinesplatform-theme-for-wordpress.html"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]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},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"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vuln_type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": "BYPASS",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"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fixed_in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": null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}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]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685800"/>
            <a:ext cx="5551833" cy="1956485"/>
          </a:xfrm>
        </p:spPr>
        <p:txBody>
          <a:bodyPr>
            <a:noAutofit/>
          </a:bodyPr>
          <a:lstStyle/>
          <a:p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anumete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fisiere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b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Ascuderea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fisirelor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Ascunderea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Log-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urilor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txt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fisisre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Protectia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-Admin</a:t>
            </a:r>
            <a:b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Protectia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pagenii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logare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Administrarea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https</a:t>
            </a:r>
            <a:b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Ascunderea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erorilor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php-ului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Ascunderea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folderuri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411788" cy="5308600"/>
          </a:xfrm>
        </p:spPr>
        <p:txBody>
          <a:bodyPr/>
          <a:lstStyle/>
          <a:p>
            <a:r>
              <a:rPr lang="fr-FR" dirty="0" err="1"/>
              <a:t>Modul</a:t>
            </a:r>
            <a:r>
              <a:rPr lang="fr-FR" dirty="0"/>
              <a:t> </a:t>
            </a:r>
            <a:r>
              <a:rPr lang="fr-FR" dirty="0" smtClean="0"/>
              <a:t>2. </a:t>
            </a:r>
            <a:r>
              <a:rPr lang="fr-FR" dirty="0" err="1" smtClean="0"/>
              <a:t>Verficarea</a:t>
            </a:r>
            <a:r>
              <a:rPr lang="fr-FR" dirty="0" smtClean="0"/>
              <a:t> web-site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0" y="2850292"/>
            <a:ext cx="3994881" cy="3278660"/>
          </a:xfrm>
        </p:spPr>
        <p:txBody>
          <a:bodyPr>
            <a:noAutofit/>
          </a:bodyPr>
          <a:lstStyle/>
          <a:p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Exemplu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de response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:</a:t>
            </a:r>
          </a:p>
          <a:p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/>
            </a:r>
            <a:b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</a:br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http://aopa.md has directory listing on</a:t>
            </a:r>
          </a:p>
          <a:p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http://aopa.md is not affected by FPD vulnerability</a:t>
            </a:r>
          </a:p>
          <a:p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http://aopa.md/wp-config.php is public but safe</a:t>
            </a:r>
          </a:p>
          <a:p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http://aopa.md/wp-admin/maint/repair.php is public but safe</a:t>
            </a:r>
          </a:p>
          <a:p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http://aopa.md/.htaccess is not public</a:t>
            </a:r>
          </a:p>
          <a:p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http://aopa.md/.htpasswd is not public</a:t>
            </a:r>
          </a:p>
          <a:p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http://aopa.md/.ssh is not public</a:t>
            </a:r>
          </a:p>
          <a:p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http://aopa.md/.npmrc is not public</a:t>
            </a:r>
          </a:p>
          <a:p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http://aopa.md/.gitconfig is not public</a:t>
            </a:r>
          </a:p>
          <a:p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http://aopa.md/config.json is not public</a:t>
            </a:r>
          </a:p>
          <a:p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http://aopa.md/wp-config-sample.php is not public</a:t>
            </a:r>
          </a:p>
          <a:p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http://aopa.md/wp-content/debug.log is not public</a:t>
            </a:r>
          </a:p>
          <a:p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 (Body)"/>
                <a:cs typeface="Arial" panose="020B0604020202020204" pitchFamily="34" charset="0"/>
              </a:rPr>
              <a:t> http://aopa.md/wp-login.php doesn't use HTTPS protocol</a:t>
            </a:r>
          </a:p>
        </p:txBody>
      </p:sp>
    </p:spTree>
    <p:extLst>
      <p:ext uri="{BB962C8B-B14F-4D97-AF65-F5344CB8AC3E}">
        <p14:creationId xmlns:p14="http://schemas.microsoft.com/office/powerpoint/2010/main" val="31322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1" y="249195"/>
            <a:ext cx="36576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3. Front-End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0" y="840260"/>
            <a:ext cx="6680886" cy="552758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Servicii</a:t>
            </a:r>
            <a:r>
              <a:rPr lang="en-US" dirty="0" smtClean="0"/>
              <a:t> care </a:t>
            </a:r>
            <a:r>
              <a:rPr lang="en-US" dirty="0" err="1" smtClean="0"/>
              <a:t>ofera</a:t>
            </a:r>
            <a:r>
              <a:rPr lang="en-US" dirty="0"/>
              <a:t> </a:t>
            </a:r>
            <a:r>
              <a:rPr lang="en-US" dirty="0" err="1" smtClean="0"/>
              <a:t>aplicatia</a:t>
            </a:r>
            <a:r>
              <a:rPr lang="en-US" dirty="0" smtClean="0"/>
              <a:t> web: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-</a:t>
            </a:r>
            <a:r>
              <a:rPr lang="en-US" dirty="0" err="1" smtClean="0"/>
              <a:t>Scanarea</a:t>
            </a:r>
            <a:r>
              <a:rPr lang="en-US" dirty="0" smtClean="0"/>
              <a:t> web-site</a:t>
            </a:r>
            <a:br>
              <a:rPr lang="en-US" dirty="0" smtClean="0"/>
            </a:br>
            <a:r>
              <a:rPr lang="en-US" dirty="0" smtClean="0"/>
              <a:t>		1.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vinerabilitari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2. </a:t>
            </a:r>
            <a:r>
              <a:rPr lang="en-US" dirty="0" err="1" smtClean="0"/>
              <a:t>Versiunea</a:t>
            </a:r>
            <a:r>
              <a:rPr lang="en-US" dirty="0" smtClean="0"/>
              <a:t> WP</a:t>
            </a:r>
            <a:br>
              <a:rPr lang="en-US" dirty="0" smtClean="0"/>
            </a:br>
            <a:r>
              <a:rPr lang="en-US" dirty="0" smtClean="0"/>
              <a:t>		3. </a:t>
            </a:r>
            <a:r>
              <a:rPr lang="en-US" dirty="0" err="1" smtClean="0"/>
              <a:t>Lista</a:t>
            </a:r>
            <a:r>
              <a:rPr lang="en-US" dirty="0" smtClean="0"/>
              <a:t> de plugins</a:t>
            </a:r>
            <a:br>
              <a:rPr lang="en-US" dirty="0" smtClean="0"/>
            </a:br>
            <a:r>
              <a:rPr lang="en-US" dirty="0" smtClean="0"/>
              <a:t>		4. </a:t>
            </a:r>
            <a:r>
              <a:rPr lang="en-US" dirty="0" err="1" smtClean="0"/>
              <a:t>Lista</a:t>
            </a:r>
            <a:r>
              <a:rPr lang="en-US" dirty="0" smtClean="0"/>
              <a:t> de 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4922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1276865"/>
            <a:ext cx="4596242" cy="515688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Anglar</a:t>
            </a:r>
            <a:r>
              <a:rPr lang="en-US" dirty="0" smtClean="0"/>
              <a:t> 2/4,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53" y="1787610"/>
            <a:ext cx="2227224" cy="1324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61" y="3797191"/>
            <a:ext cx="2338516" cy="1169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64" y="4966449"/>
            <a:ext cx="1300297" cy="11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84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Century Gothic (Body)</vt:lpstr>
      <vt:lpstr>Times New Roman</vt:lpstr>
      <vt:lpstr>Wingdings 3</vt:lpstr>
      <vt:lpstr>Slice</vt:lpstr>
      <vt:lpstr>Aplicație pentru analiza şi depistarea vulnerabilităților populare platformei CMS WordPress</vt:lpstr>
      <vt:lpstr>Sistemul informatic consta din 3 module:  - Partea de Back-End unde se pastreaza toata colectia de date (plugins, themes, versions)  - Partea de Back-End care verifica site-ul dupa anumete reguli  - Partea Front-End care vizualizeaza toate informatia pentru utilizator final </vt:lpstr>
      <vt:lpstr>Partea de server care reprezinta un API. Este o relatie dintrea back-end si baze de date </vt:lpstr>
      <vt:lpstr>Acest modul Verifica site dupa anumete reguli  1. Acces la fisiere| 1.1. Ascuderea fisirelor 1.2. Ascunderea Log-urilor si txt fisisre  2. Protectia Wp-Admin 2.1. Protectia pagenii de logare 2.2. Administrarea cu https  3. Ascunderea erorilor a php-ului  4. Ascunderea listei de folderuri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pentru analiza şi depistarea vulnerabilităților populare platformei CMS WordPress</dc:title>
  <dc:creator>Vlad Dumbrava</dc:creator>
  <cp:lastModifiedBy>Vlad Dumbrava</cp:lastModifiedBy>
  <cp:revision>7</cp:revision>
  <dcterms:created xsi:type="dcterms:W3CDTF">2017-05-29T07:42:57Z</dcterms:created>
  <dcterms:modified xsi:type="dcterms:W3CDTF">2017-05-29T08:43:59Z</dcterms:modified>
</cp:coreProperties>
</file>