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4CC"/>
    <a:srgbClr val="CC0003"/>
    <a:srgbClr val="CC009A"/>
    <a:srgbClr val="CC6100"/>
    <a:srgbClr val="CC7F00"/>
    <a:srgbClr val="009CFF"/>
    <a:srgbClr val="7F7E00"/>
    <a:srgbClr val="999800"/>
    <a:srgbClr val="B3B200"/>
    <a:srgbClr val="CCC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688"/>
  </p:normalViewPr>
  <p:slideViewPr>
    <p:cSldViewPr snapToGrid="0">
      <p:cViewPr varScale="1">
        <p:scale>
          <a:sx n="200" d="100"/>
          <a:sy n="200" d="100"/>
        </p:scale>
        <p:origin x="1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-Dunbar, Mathew" userId="2545a948-ceda-4814-a369-43b868dcdb2d" providerId="ADAL" clId="{162AE257-084A-BB4A-927E-DA1081BF6B3D}"/>
    <pc:docChg chg="undo custSel addSld delSld modSld sldOrd">
      <pc:chgData name="Vis-Dunbar, Mathew" userId="2545a948-ceda-4814-a369-43b868dcdb2d" providerId="ADAL" clId="{162AE257-084A-BB4A-927E-DA1081BF6B3D}" dt="2024-02-06T18:35:03.315" v="114" actId="2696"/>
      <pc:docMkLst>
        <pc:docMk/>
      </pc:docMkLst>
      <pc:sldChg chg="modSp mod">
        <pc:chgData name="Vis-Dunbar, Mathew" userId="2545a948-ceda-4814-a369-43b868dcdb2d" providerId="ADAL" clId="{162AE257-084A-BB4A-927E-DA1081BF6B3D}" dt="2024-02-06T16:12:29.896" v="48" actId="1038"/>
        <pc:sldMkLst>
          <pc:docMk/>
          <pc:sldMk cId="1752410246" sldId="256"/>
        </pc:sldMkLst>
        <pc:grpChg chg="mod">
          <ac:chgData name="Vis-Dunbar, Mathew" userId="2545a948-ceda-4814-a369-43b868dcdb2d" providerId="ADAL" clId="{162AE257-084A-BB4A-927E-DA1081BF6B3D}" dt="2024-02-06T16:12:29.896" v="48" actId="1038"/>
          <ac:grpSpMkLst>
            <pc:docMk/>
            <pc:sldMk cId="1752410246" sldId="256"/>
            <ac:grpSpMk id="14" creationId="{D0561E8B-C0BA-971E-7190-B9D438734319}"/>
          </ac:grpSpMkLst>
        </pc:grpChg>
      </pc:sldChg>
      <pc:sldChg chg="modSp add mod ord">
        <pc:chgData name="Vis-Dunbar, Mathew" userId="2545a948-ceda-4814-a369-43b868dcdb2d" providerId="ADAL" clId="{162AE257-084A-BB4A-927E-DA1081BF6B3D}" dt="2024-02-06T17:35:31.908" v="103" actId="207"/>
        <pc:sldMkLst>
          <pc:docMk/>
          <pc:sldMk cId="727630112" sldId="258"/>
        </pc:sldMkLst>
        <pc:spChg chg="mod">
          <ac:chgData name="Vis-Dunbar, Mathew" userId="2545a948-ceda-4814-a369-43b868dcdb2d" providerId="ADAL" clId="{162AE257-084A-BB4A-927E-DA1081BF6B3D}" dt="2024-02-06T17:32:11.078" v="82" actId="207"/>
          <ac:spMkLst>
            <pc:docMk/>
            <pc:sldMk cId="727630112" sldId="258"/>
            <ac:spMk id="4" creationId="{DD50B94E-D568-185D-0AF7-8E0CB3418172}"/>
          </ac:spMkLst>
        </pc:spChg>
        <pc:spChg chg="mod">
          <ac:chgData name="Vis-Dunbar, Mathew" userId="2545a948-ceda-4814-a369-43b868dcdb2d" providerId="ADAL" clId="{162AE257-084A-BB4A-927E-DA1081BF6B3D}" dt="2024-02-06T17:32:37.458" v="84" actId="207"/>
          <ac:spMkLst>
            <pc:docMk/>
            <pc:sldMk cId="727630112" sldId="258"/>
            <ac:spMk id="5" creationId="{53FE830C-02A7-DDDA-689E-C7DBA6AF4036}"/>
          </ac:spMkLst>
        </pc:spChg>
        <pc:spChg chg="mod">
          <ac:chgData name="Vis-Dunbar, Mathew" userId="2545a948-ceda-4814-a369-43b868dcdb2d" providerId="ADAL" clId="{162AE257-084A-BB4A-927E-DA1081BF6B3D}" dt="2024-02-06T17:32:51.114" v="85" actId="207"/>
          <ac:spMkLst>
            <pc:docMk/>
            <pc:sldMk cId="727630112" sldId="258"/>
            <ac:spMk id="6" creationId="{FB0874C5-A5E1-AAEE-851D-91135F80538E}"/>
          </ac:spMkLst>
        </pc:spChg>
        <pc:spChg chg="mod">
          <ac:chgData name="Vis-Dunbar, Mathew" userId="2545a948-ceda-4814-a369-43b868dcdb2d" providerId="ADAL" clId="{162AE257-084A-BB4A-927E-DA1081BF6B3D}" dt="2024-02-06T17:33:01.904" v="86" actId="207"/>
          <ac:spMkLst>
            <pc:docMk/>
            <pc:sldMk cId="727630112" sldId="258"/>
            <ac:spMk id="7" creationId="{68F0C62D-F8D7-31FC-C35B-35E4A0F7180F}"/>
          </ac:spMkLst>
        </pc:spChg>
        <pc:spChg chg="mod">
          <ac:chgData name="Vis-Dunbar, Mathew" userId="2545a948-ceda-4814-a369-43b868dcdb2d" providerId="ADAL" clId="{162AE257-084A-BB4A-927E-DA1081BF6B3D}" dt="2024-02-06T17:32:26.950" v="83" actId="207"/>
          <ac:spMkLst>
            <pc:docMk/>
            <pc:sldMk cId="727630112" sldId="258"/>
            <ac:spMk id="8" creationId="{456757AF-AFEC-113B-75BE-1BC1648B3EDE}"/>
          </ac:spMkLst>
        </pc:spChg>
        <pc:spChg chg="mod">
          <ac:chgData name="Vis-Dunbar, Mathew" userId="2545a948-ceda-4814-a369-43b868dcdb2d" providerId="ADAL" clId="{162AE257-084A-BB4A-927E-DA1081BF6B3D}" dt="2024-02-06T17:33:46.942" v="87" actId="207"/>
          <ac:spMkLst>
            <pc:docMk/>
            <pc:sldMk cId="727630112" sldId="258"/>
            <ac:spMk id="9" creationId="{8685017D-AC59-7B46-B353-C04392D277A7}"/>
          </ac:spMkLst>
        </pc:spChg>
        <pc:spChg chg="mod">
          <ac:chgData name="Vis-Dunbar, Mathew" userId="2545a948-ceda-4814-a369-43b868dcdb2d" providerId="ADAL" clId="{162AE257-084A-BB4A-927E-DA1081BF6B3D}" dt="2024-02-06T17:34:03.417" v="90" actId="207"/>
          <ac:spMkLst>
            <pc:docMk/>
            <pc:sldMk cId="727630112" sldId="258"/>
            <ac:spMk id="10" creationId="{947B0E87-9068-C6B3-248C-619100CAFF1B}"/>
          </ac:spMkLst>
        </pc:spChg>
        <pc:spChg chg="mod">
          <ac:chgData name="Vis-Dunbar, Mathew" userId="2545a948-ceda-4814-a369-43b868dcdb2d" providerId="ADAL" clId="{162AE257-084A-BB4A-927E-DA1081BF6B3D}" dt="2024-02-06T17:34:10.009" v="92" actId="207"/>
          <ac:spMkLst>
            <pc:docMk/>
            <pc:sldMk cId="727630112" sldId="258"/>
            <ac:spMk id="11" creationId="{C29F00FB-6037-2159-8BB3-CB9771F7BEC1}"/>
          </ac:spMkLst>
        </pc:spChg>
        <pc:spChg chg="mod">
          <ac:chgData name="Vis-Dunbar, Mathew" userId="2545a948-ceda-4814-a369-43b868dcdb2d" providerId="ADAL" clId="{162AE257-084A-BB4A-927E-DA1081BF6B3D}" dt="2024-02-06T17:34:24.251" v="93" actId="207"/>
          <ac:spMkLst>
            <pc:docMk/>
            <pc:sldMk cId="727630112" sldId="258"/>
            <ac:spMk id="12" creationId="{B106108E-3B15-51FB-0ACF-30A8845429D8}"/>
          </ac:spMkLst>
        </pc:spChg>
        <pc:spChg chg="mod">
          <ac:chgData name="Vis-Dunbar, Mathew" userId="2545a948-ceda-4814-a369-43b868dcdb2d" providerId="ADAL" clId="{162AE257-084A-BB4A-927E-DA1081BF6B3D}" dt="2024-02-06T17:33:56.038" v="88" actId="207"/>
          <ac:spMkLst>
            <pc:docMk/>
            <pc:sldMk cId="727630112" sldId="258"/>
            <ac:spMk id="13" creationId="{7092E34F-E225-BFB3-5CB4-2B0A1108624B}"/>
          </ac:spMkLst>
        </pc:spChg>
        <pc:spChg chg="mod">
          <ac:chgData name="Vis-Dunbar, Mathew" userId="2545a948-ceda-4814-a369-43b868dcdb2d" providerId="ADAL" clId="{162AE257-084A-BB4A-927E-DA1081BF6B3D}" dt="2024-02-06T17:34:53.174" v="94" actId="207"/>
          <ac:spMkLst>
            <pc:docMk/>
            <pc:sldMk cId="727630112" sldId="258"/>
            <ac:spMk id="17" creationId="{BC3B747E-772F-953D-448E-F309DE313E0D}"/>
          </ac:spMkLst>
        </pc:spChg>
        <pc:spChg chg="mod">
          <ac:chgData name="Vis-Dunbar, Mathew" userId="2545a948-ceda-4814-a369-43b868dcdb2d" providerId="ADAL" clId="{162AE257-084A-BB4A-927E-DA1081BF6B3D}" dt="2024-02-06T17:35:19.962" v="101" actId="207"/>
          <ac:spMkLst>
            <pc:docMk/>
            <pc:sldMk cId="727630112" sldId="258"/>
            <ac:spMk id="18" creationId="{77684CEC-FFEF-D960-98C1-3B5A37413A13}"/>
          </ac:spMkLst>
        </pc:spChg>
        <pc:spChg chg="mod">
          <ac:chgData name="Vis-Dunbar, Mathew" userId="2545a948-ceda-4814-a369-43b868dcdb2d" providerId="ADAL" clId="{162AE257-084A-BB4A-927E-DA1081BF6B3D}" dt="2024-02-06T17:35:25.995" v="102" actId="207"/>
          <ac:spMkLst>
            <pc:docMk/>
            <pc:sldMk cId="727630112" sldId="258"/>
            <ac:spMk id="19" creationId="{F2CA54BF-5661-50F6-2EB4-B964DBDF24F6}"/>
          </ac:spMkLst>
        </pc:spChg>
        <pc:spChg chg="mod">
          <ac:chgData name="Vis-Dunbar, Mathew" userId="2545a948-ceda-4814-a369-43b868dcdb2d" providerId="ADAL" clId="{162AE257-084A-BB4A-927E-DA1081BF6B3D}" dt="2024-02-06T17:35:31.908" v="103" actId="207"/>
          <ac:spMkLst>
            <pc:docMk/>
            <pc:sldMk cId="727630112" sldId="258"/>
            <ac:spMk id="20" creationId="{48449B1F-4166-69EA-2BB6-9B75BF717849}"/>
          </ac:spMkLst>
        </pc:spChg>
        <pc:spChg chg="mod">
          <ac:chgData name="Vis-Dunbar, Mathew" userId="2545a948-ceda-4814-a369-43b868dcdb2d" providerId="ADAL" clId="{162AE257-084A-BB4A-927E-DA1081BF6B3D}" dt="2024-02-06T17:35:11.011" v="99" actId="207"/>
          <ac:spMkLst>
            <pc:docMk/>
            <pc:sldMk cId="727630112" sldId="258"/>
            <ac:spMk id="21" creationId="{4952604A-2D1B-FAC3-8FA6-4A0684373C32}"/>
          </ac:spMkLst>
        </pc:spChg>
        <pc:grpChg chg="mod">
          <ac:chgData name="Vis-Dunbar, Mathew" userId="2545a948-ceda-4814-a369-43b868dcdb2d" providerId="ADAL" clId="{162AE257-084A-BB4A-927E-DA1081BF6B3D}" dt="2024-02-06T16:13:20.723" v="75" actId="1076"/>
          <ac:grpSpMkLst>
            <pc:docMk/>
            <pc:sldMk cId="727630112" sldId="258"/>
            <ac:grpSpMk id="14" creationId="{D4E73492-2943-1A0A-F01D-D21D8C12FE3B}"/>
          </ac:grpSpMkLst>
        </pc:grpChg>
        <pc:grpChg chg="mod">
          <ac:chgData name="Vis-Dunbar, Mathew" userId="2545a948-ceda-4814-a369-43b868dcdb2d" providerId="ADAL" clId="{162AE257-084A-BB4A-927E-DA1081BF6B3D}" dt="2024-02-06T16:13:00.189" v="72" actId="1076"/>
          <ac:grpSpMkLst>
            <pc:docMk/>
            <pc:sldMk cId="727630112" sldId="258"/>
            <ac:grpSpMk id="15" creationId="{C16924F3-5603-4FDF-5797-74A856771EA0}"/>
          </ac:grpSpMkLst>
        </pc:grpChg>
        <pc:grpChg chg="mod">
          <ac:chgData name="Vis-Dunbar, Mathew" userId="2545a948-ceda-4814-a369-43b868dcdb2d" providerId="ADAL" clId="{162AE257-084A-BB4A-927E-DA1081BF6B3D}" dt="2024-02-06T16:10:29.211" v="14" actId="207"/>
          <ac:grpSpMkLst>
            <pc:docMk/>
            <pc:sldMk cId="727630112" sldId="258"/>
            <ac:grpSpMk id="16" creationId="{D146BEBB-3A40-2918-4B47-7E9A19AB3E94}"/>
          </ac:grpSpMkLst>
        </pc:grpChg>
      </pc:sldChg>
      <pc:sldChg chg="modSp add del mod">
        <pc:chgData name="Vis-Dunbar, Mathew" userId="2545a948-ceda-4814-a369-43b868dcdb2d" providerId="ADAL" clId="{162AE257-084A-BB4A-927E-DA1081BF6B3D}" dt="2024-02-06T18:35:03.315" v="114" actId="2696"/>
        <pc:sldMkLst>
          <pc:docMk/>
          <pc:sldMk cId="2152234767" sldId="259"/>
        </pc:sldMkLst>
        <pc:spChg chg="mod">
          <ac:chgData name="Vis-Dunbar, Mathew" userId="2545a948-ceda-4814-a369-43b868dcdb2d" providerId="ADAL" clId="{162AE257-084A-BB4A-927E-DA1081BF6B3D}" dt="2024-02-06T18:06:49.836" v="112" actId="207"/>
          <ac:spMkLst>
            <pc:docMk/>
            <pc:sldMk cId="2152234767" sldId="259"/>
            <ac:spMk id="4" creationId="{AD9E33B7-5A47-EA29-BDE3-3F143D03B1BB}"/>
          </ac:spMkLst>
        </pc:spChg>
        <pc:spChg chg="mod">
          <ac:chgData name="Vis-Dunbar, Mathew" userId="2545a948-ceda-4814-a369-43b868dcdb2d" providerId="ADAL" clId="{162AE257-084A-BB4A-927E-DA1081BF6B3D}" dt="2024-02-06T18:05:05.422" v="110" actId="207"/>
          <ac:spMkLst>
            <pc:docMk/>
            <pc:sldMk cId="2152234767" sldId="259"/>
            <ac:spMk id="5" creationId="{164C6729-283D-C4D8-D1AE-DF7B9FB47E27}"/>
          </ac:spMkLst>
        </pc:spChg>
        <pc:spChg chg="mod">
          <ac:chgData name="Vis-Dunbar, Mathew" userId="2545a948-ceda-4814-a369-43b868dcdb2d" providerId="ADAL" clId="{162AE257-084A-BB4A-927E-DA1081BF6B3D}" dt="2024-02-06T18:05:37.779" v="111" actId="207"/>
          <ac:spMkLst>
            <pc:docMk/>
            <pc:sldMk cId="2152234767" sldId="259"/>
            <ac:spMk id="6" creationId="{4BFFEF31-5FA3-79AB-1539-4146A6B0476F}"/>
          </ac:spMkLst>
        </pc:spChg>
        <pc:spChg chg="mod">
          <ac:chgData name="Vis-Dunbar, Mathew" userId="2545a948-ceda-4814-a369-43b868dcdb2d" providerId="ADAL" clId="{162AE257-084A-BB4A-927E-DA1081BF6B3D}" dt="2024-02-06T18:07:05.487" v="113" actId="207"/>
          <ac:spMkLst>
            <pc:docMk/>
            <pc:sldMk cId="2152234767" sldId="259"/>
            <ac:spMk id="8" creationId="{FEDE9233-83C6-CF2C-5376-DA52BA200D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50DE-1001-5310-46BE-12F3D52C1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DC0DA-6E9B-DCEB-538B-FB558B5D7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AA119-9B14-5C1E-FEC6-C29846D4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D63-5C9B-6F45-8063-1801529AE7FE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C443A-698D-6FF9-ABAD-0EE5E110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75D6C-9B2E-BF0B-9EB6-6679A332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735D-931F-1948-A04D-51C28289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2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46692-0E47-CA61-4546-CBFEA17B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71929-475B-6467-0CBB-AB0A850C3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896A3-B6E9-D3A8-5390-2F0BBFD9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D63-5C9B-6F45-8063-1801529AE7FE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4370A-84C3-7372-5127-61ED02BB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211F8-8E95-774E-4116-E3B33FAE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735D-931F-1948-A04D-51C28289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E58B7-0A7F-2936-94A7-38B78FD61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3957C-D9FF-6EAC-BEE6-6652A7494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773BD-ACF3-4571-163E-3921C7FA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D63-5C9B-6F45-8063-1801529AE7FE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28E42-877C-1F17-0C6D-1A7AB24D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F2A3-1F34-47CE-D40F-BB38CF1C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735D-931F-1948-A04D-51C28289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6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6279-9F50-CAF4-71CD-C53821C2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679F-6127-27B3-AF47-65B23C0C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B88F-F08C-EC32-7C0F-0849CFDB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D63-5C9B-6F45-8063-1801529AE7FE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93CA0-0181-A026-1052-3419E37F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A00FB-0D54-1174-AA4E-25D36CD7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735D-931F-1948-A04D-51C28289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5831-274A-A5B5-A3C2-10C8DD0C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9B2EF-773D-BDBF-2849-A4D80346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D5092-282F-685C-BF88-67F288E4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D63-5C9B-6F45-8063-1801529AE7FE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04CB-9AC3-28ED-B52A-327D0670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94445-1DDB-7ED2-040B-9AB7AA50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735D-931F-1948-A04D-51C28289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0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52B3-C746-A275-9536-EFB81E01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1CCBB-CA0A-8DDD-7823-848E286EA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1CC86-3083-D162-CDAB-01EA1C90F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8D119-D9C0-49BA-27DF-ED8A6600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D63-5C9B-6F45-8063-1801529AE7FE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4D2CB-41A3-8A3F-8943-C3671017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4F56-ACC4-4556-2F13-D85D0F00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735D-931F-1948-A04D-51C28289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DC72-DAED-43F4-4C2C-04DD56B6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2C4B3-626C-6AE4-0885-02930E6CC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E68F6-3B17-0580-5324-2E6B580C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03607-0903-C97D-1BB4-0BE6059F7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168BA-6512-609A-D913-E24A07BF3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9A9C2-D93A-E498-6AA5-E6BB7E77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D63-5C9B-6F45-8063-1801529AE7FE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7F358-55C0-8DA4-2BB6-3B8E94DA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40DCC-3D7D-DCD4-0A27-2AE7380D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735D-931F-1948-A04D-51C28289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0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6C09-00A1-52AC-9114-FCC14BB4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AB24A-B50A-BAED-0CD7-E3F15326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D63-5C9B-6F45-8063-1801529AE7FE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A944D-ED78-5457-94DD-241F4C7B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CDA51-BCC8-F4E1-C201-F173E67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735D-931F-1948-A04D-51C28289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6CC2F-E437-7EA5-B82A-89069DFF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D63-5C9B-6F45-8063-1801529AE7FE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4E569-8C37-7513-ADFE-72D41999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B6731-7DBC-9433-E401-8B7239AD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735D-931F-1948-A04D-51C28289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4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D4EA-C281-5439-14E1-3FED2EC7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E51E3-DA77-7AD6-2E26-8950B532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C04BF-5BEF-8D5C-EECC-441C6B3D1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326C5-AECA-03FA-2CDE-B57B470F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D63-5C9B-6F45-8063-1801529AE7FE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AD72F-1386-F0F0-CB43-F951B345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7CECF-4FB9-C901-3B2A-D0F158F0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735D-931F-1948-A04D-51C28289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3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5C49-EE4E-B384-0A3C-57E36184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81EAF-F4B6-C936-6D63-C01EDCF6E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AD00C-47C4-1A2C-458E-FD1B2B91B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CE733-5B74-9553-4BD0-572B86A8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82D63-5C9B-6F45-8063-1801529AE7FE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95E3A-17DE-C5AF-92B8-265750ED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D8CFB-C42B-697E-45F4-2092BB2D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5735D-931F-1948-A04D-51C28289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989E4-BF9B-3870-96C8-7EF5DACF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C322D-490A-5A2E-28BB-1BA76B300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415DD-652C-D151-249F-84E9352BA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82D63-5C9B-6F45-8063-1801529AE7FE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A6705-6836-5020-92A6-EB46DE5A8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6ADC-8AED-DA4C-D478-F2DA578F3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735D-931F-1948-A04D-51C28289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6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561E8B-C0BA-971E-7190-B9D438734319}"/>
              </a:ext>
            </a:extLst>
          </p:cNvPr>
          <p:cNvGrpSpPr/>
          <p:nvPr/>
        </p:nvGrpSpPr>
        <p:grpSpPr>
          <a:xfrm>
            <a:off x="610703" y="255972"/>
            <a:ext cx="10878205" cy="2123089"/>
            <a:chOff x="1082566" y="777766"/>
            <a:chExt cx="10878205" cy="21230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C69CA5-A124-160C-1677-D4982ACD5402}"/>
                </a:ext>
              </a:extLst>
            </p:cNvPr>
            <p:cNvSpPr/>
            <p:nvPr/>
          </p:nvSpPr>
          <p:spPr>
            <a:xfrm>
              <a:off x="1082566" y="777766"/>
              <a:ext cx="2175641" cy="2123089"/>
            </a:xfrm>
            <a:prstGeom prst="rect">
              <a:avLst/>
            </a:prstGeom>
            <a:solidFill>
              <a:srgbClr val="3FB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F7DA25-5918-5618-A6E2-C47E124157DF}"/>
                </a:ext>
              </a:extLst>
            </p:cNvPr>
            <p:cNvSpPr/>
            <p:nvPr/>
          </p:nvSpPr>
          <p:spPr>
            <a:xfrm>
              <a:off x="5433848" y="777766"/>
              <a:ext cx="2175641" cy="2123089"/>
            </a:xfrm>
            <a:prstGeom prst="rect">
              <a:avLst/>
            </a:prstGeom>
            <a:solidFill>
              <a:srgbClr val="8CD9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0505CA-26A0-B3F5-C58E-03B4873681CE}"/>
                </a:ext>
              </a:extLst>
            </p:cNvPr>
            <p:cNvSpPr/>
            <p:nvPr/>
          </p:nvSpPr>
          <p:spPr>
            <a:xfrm>
              <a:off x="7609489" y="777766"/>
              <a:ext cx="2175641" cy="2123089"/>
            </a:xfrm>
            <a:prstGeom prst="rect">
              <a:avLst/>
            </a:prstGeom>
            <a:solidFill>
              <a:srgbClr val="BFEA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D97C4F-2FC4-E9BC-87C7-CF7FCE50960B}"/>
                </a:ext>
              </a:extLst>
            </p:cNvPr>
            <p:cNvSpPr/>
            <p:nvPr/>
          </p:nvSpPr>
          <p:spPr>
            <a:xfrm>
              <a:off x="9785130" y="777766"/>
              <a:ext cx="2175641" cy="2123089"/>
            </a:xfrm>
            <a:prstGeom prst="rect">
              <a:avLst/>
            </a:prstGeom>
            <a:solidFill>
              <a:srgbClr val="D9F3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C43934-36DF-309A-BCB2-0DAD7DCB4D88}"/>
                </a:ext>
              </a:extLst>
            </p:cNvPr>
            <p:cNvSpPr/>
            <p:nvPr/>
          </p:nvSpPr>
          <p:spPr>
            <a:xfrm>
              <a:off x="3258207" y="777766"/>
              <a:ext cx="2175641" cy="2123089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9AF4DA-75A3-88FB-FCD0-1B45BC48F0D1}"/>
              </a:ext>
            </a:extLst>
          </p:cNvPr>
          <p:cNvGrpSpPr/>
          <p:nvPr/>
        </p:nvGrpSpPr>
        <p:grpSpPr>
          <a:xfrm>
            <a:off x="609607" y="2380594"/>
            <a:ext cx="10878205" cy="2123089"/>
            <a:chOff x="1082566" y="3126828"/>
            <a:chExt cx="10878205" cy="21230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F9BB73-4CB1-C4CD-19ED-48D88EC912DE}"/>
                </a:ext>
              </a:extLst>
            </p:cNvPr>
            <p:cNvSpPr/>
            <p:nvPr/>
          </p:nvSpPr>
          <p:spPr>
            <a:xfrm>
              <a:off x="1082566" y="3126828"/>
              <a:ext cx="2175641" cy="2123089"/>
            </a:xfrm>
            <a:prstGeom prst="rect">
              <a:avLst/>
            </a:prstGeom>
            <a:solidFill>
              <a:srgbClr val="FF3F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08ADDF-66A5-91B9-04EE-A0D064AD707D}"/>
                </a:ext>
              </a:extLst>
            </p:cNvPr>
            <p:cNvSpPr/>
            <p:nvPr/>
          </p:nvSpPr>
          <p:spPr>
            <a:xfrm>
              <a:off x="5433848" y="3126828"/>
              <a:ext cx="2175641" cy="2123089"/>
            </a:xfrm>
            <a:prstGeom prst="rect">
              <a:avLst/>
            </a:prstGeom>
            <a:solidFill>
              <a:srgbClr val="FF8CB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87D373-284E-FEA3-C2BD-DF13683ED8E5}"/>
                </a:ext>
              </a:extLst>
            </p:cNvPr>
            <p:cNvSpPr/>
            <p:nvPr/>
          </p:nvSpPr>
          <p:spPr>
            <a:xfrm>
              <a:off x="7609489" y="3126828"/>
              <a:ext cx="2175641" cy="2123089"/>
            </a:xfrm>
            <a:prstGeom prst="rect">
              <a:avLst/>
            </a:prstGeom>
            <a:solidFill>
              <a:srgbClr val="FFBF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558C9B-BA20-AEA1-6A45-0FDB01E28C10}"/>
                </a:ext>
              </a:extLst>
            </p:cNvPr>
            <p:cNvSpPr/>
            <p:nvPr/>
          </p:nvSpPr>
          <p:spPr>
            <a:xfrm>
              <a:off x="9785130" y="3126828"/>
              <a:ext cx="2175641" cy="2123089"/>
            </a:xfrm>
            <a:prstGeom prst="rect">
              <a:avLst/>
            </a:prstGeom>
            <a:solidFill>
              <a:srgbClr val="FFD9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DC0687-A909-A1F7-CA16-B80A6D5FE015}"/>
                </a:ext>
              </a:extLst>
            </p:cNvPr>
            <p:cNvSpPr/>
            <p:nvPr/>
          </p:nvSpPr>
          <p:spPr>
            <a:xfrm>
              <a:off x="3258207" y="3126828"/>
              <a:ext cx="2175641" cy="2123089"/>
            </a:xfrm>
            <a:prstGeom prst="rect">
              <a:avLst/>
            </a:prstGeom>
            <a:solidFill>
              <a:srgbClr val="FF66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2D605F-1E7C-09F1-2F4A-476AED615DF7}"/>
              </a:ext>
            </a:extLst>
          </p:cNvPr>
          <p:cNvGrpSpPr/>
          <p:nvPr/>
        </p:nvGrpSpPr>
        <p:grpSpPr>
          <a:xfrm>
            <a:off x="604353" y="4503683"/>
            <a:ext cx="10878205" cy="2123089"/>
            <a:chOff x="1082566" y="3126828"/>
            <a:chExt cx="10878205" cy="212308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1E3529-7811-1202-AD83-912DBB32AF7B}"/>
                </a:ext>
              </a:extLst>
            </p:cNvPr>
            <p:cNvSpPr/>
            <p:nvPr/>
          </p:nvSpPr>
          <p:spPr>
            <a:xfrm>
              <a:off x="1082566" y="3126828"/>
              <a:ext cx="2175641" cy="2123089"/>
            </a:xfrm>
            <a:prstGeom prst="rect">
              <a:avLst/>
            </a:prstGeom>
            <a:solidFill>
              <a:srgbClr val="FF8F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F8ECF26-A675-39DF-1D44-790FEC28EE17}"/>
                </a:ext>
              </a:extLst>
            </p:cNvPr>
            <p:cNvSpPr/>
            <p:nvPr/>
          </p:nvSpPr>
          <p:spPr>
            <a:xfrm>
              <a:off x="5433848" y="3126828"/>
              <a:ext cx="2175641" cy="2123089"/>
            </a:xfrm>
            <a:prstGeom prst="rect">
              <a:avLst/>
            </a:prstGeom>
            <a:solidFill>
              <a:srgbClr val="FFBC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C99376C-DABB-6272-41EC-6B45A6D73ADF}"/>
                </a:ext>
              </a:extLst>
            </p:cNvPr>
            <p:cNvSpPr/>
            <p:nvPr/>
          </p:nvSpPr>
          <p:spPr>
            <a:xfrm>
              <a:off x="7609489" y="3126828"/>
              <a:ext cx="2175641" cy="2123089"/>
            </a:xfrm>
            <a:prstGeom prst="rect">
              <a:avLst/>
            </a:prstGeom>
            <a:solidFill>
              <a:srgbClr val="FFDA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996477-4218-CE67-9ADB-F670A600BC02}"/>
                </a:ext>
              </a:extLst>
            </p:cNvPr>
            <p:cNvSpPr/>
            <p:nvPr/>
          </p:nvSpPr>
          <p:spPr>
            <a:xfrm>
              <a:off x="9785130" y="3126828"/>
              <a:ext cx="2175641" cy="2123089"/>
            </a:xfrm>
            <a:prstGeom prst="rect">
              <a:avLst/>
            </a:prstGeom>
            <a:solidFill>
              <a:srgbClr val="FFE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470E5FB-1AC1-DBC6-6BBD-B55188A581D9}"/>
                </a:ext>
              </a:extLst>
            </p:cNvPr>
            <p:cNvSpPr/>
            <p:nvPr/>
          </p:nvSpPr>
          <p:spPr>
            <a:xfrm>
              <a:off x="3258207" y="3126828"/>
              <a:ext cx="2175641" cy="2123089"/>
            </a:xfrm>
            <a:prstGeom prst="rect">
              <a:avLst/>
            </a:prstGeom>
            <a:solidFill>
              <a:srgbClr val="FFA6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241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6350D-5C37-B527-EDFE-8859572A3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04ED5E1-A2B8-8740-059C-89B072B94563}"/>
              </a:ext>
            </a:extLst>
          </p:cNvPr>
          <p:cNvGrpSpPr/>
          <p:nvPr/>
        </p:nvGrpSpPr>
        <p:grpSpPr>
          <a:xfrm>
            <a:off x="604353" y="257505"/>
            <a:ext cx="10878205" cy="2123089"/>
            <a:chOff x="1082566" y="777766"/>
            <a:chExt cx="10878205" cy="21230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B3086A4-AA28-D094-BAD9-36C98E31CF76}"/>
                </a:ext>
              </a:extLst>
            </p:cNvPr>
            <p:cNvSpPr/>
            <p:nvPr/>
          </p:nvSpPr>
          <p:spPr>
            <a:xfrm>
              <a:off x="1082566" y="777766"/>
              <a:ext cx="2175641" cy="2123089"/>
            </a:xfrm>
            <a:prstGeom prst="rect">
              <a:avLst/>
            </a:prstGeom>
            <a:solidFill>
              <a:srgbClr val="091C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A467C7-3BAB-C761-2F5D-3F8E0524E0FA}"/>
                </a:ext>
              </a:extLst>
            </p:cNvPr>
            <p:cNvSpPr/>
            <p:nvPr/>
          </p:nvSpPr>
          <p:spPr>
            <a:xfrm>
              <a:off x="5433848" y="777766"/>
              <a:ext cx="2175641" cy="2123089"/>
            </a:xfrm>
            <a:prstGeom prst="rect">
              <a:avLst/>
            </a:prstGeom>
            <a:solidFill>
              <a:srgbClr val="3F62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CDD747-2708-A9C3-A2DC-DAFF3745CB18}"/>
                </a:ext>
              </a:extLst>
            </p:cNvPr>
            <p:cNvSpPr/>
            <p:nvPr/>
          </p:nvSpPr>
          <p:spPr>
            <a:xfrm>
              <a:off x="7609489" y="777766"/>
              <a:ext cx="2175641" cy="2123089"/>
            </a:xfrm>
            <a:prstGeom prst="rect">
              <a:avLst/>
            </a:prstGeom>
            <a:solidFill>
              <a:srgbClr val="738C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6A63D0-DCEE-6D21-98B7-DC8EC74DF6C6}"/>
                </a:ext>
              </a:extLst>
            </p:cNvPr>
            <p:cNvSpPr/>
            <p:nvPr/>
          </p:nvSpPr>
          <p:spPr>
            <a:xfrm>
              <a:off x="9785130" y="777766"/>
              <a:ext cx="2175641" cy="2123089"/>
            </a:xfrm>
            <a:prstGeom prst="rect">
              <a:avLst/>
            </a:prstGeom>
            <a:solidFill>
              <a:srgbClr val="A3B6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B59A54-B2F9-38F8-CEC6-D733467AB1B0}"/>
                </a:ext>
              </a:extLst>
            </p:cNvPr>
            <p:cNvSpPr/>
            <p:nvPr/>
          </p:nvSpPr>
          <p:spPr>
            <a:xfrm>
              <a:off x="3258207" y="777766"/>
              <a:ext cx="2175641" cy="2123089"/>
            </a:xfrm>
            <a:prstGeom prst="rect">
              <a:avLst/>
            </a:prstGeom>
            <a:solidFill>
              <a:srgbClr val="1E3D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7B3539-5123-3BF4-ECEE-FD51FFFFEDE6}"/>
              </a:ext>
            </a:extLst>
          </p:cNvPr>
          <p:cNvGrpSpPr/>
          <p:nvPr/>
        </p:nvGrpSpPr>
        <p:grpSpPr>
          <a:xfrm>
            <a:off x="609607" y="2380594"/>
            <a:ext cx="10878205" cy="2123089"/>
            <a:chOff x="1082566" y="3126828"/>
            <a:chExt cx="10878205" cy="21230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592BA0-0908-D29B-6BF9-F7B7BEF080FC}"/>
                </a:ext>
              </a:extLst>
            </p:cNvPr>
            <p:cNvSpPr/>
            <p:nvPr/>
          </p:nvSpPr>
          <p:spPr>
            <a:xfrm>
              <a:off x="1082566" y="3126828"/>
              <a:ext cx="2175641" cy="2123089"/>
            </a:xfrm>
            <a:prstGeom prst="rect">
              <a:avLst/>
            </a:prstGeom>
            <a:solidFill>
              <a:srgbClr val="26091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B3D8A0-CB57-F98C-75A4-42F2C51D8682}"/>
                </a:ext>
              </a:extLst>
            </p:cNvPr>
            <p:cNvSpPr/>
            <p:nvPr/>
          </p:nvSpPr>
          <p:spPr>
            <a:xfrm>
              <a:off x="5433848" y="3126828"/>
              <a:ext cx="2175641" cy="2123089"/>
            </a:xfrm>
            <a:prstGeom prst="rect">
              <a:avLst/>
            </a:prstGeom>
            <a:solidFill>
              <a:srgbClr val="733F5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C9EFD7-E19F-6F1B-5548-F5472D134FC0}"/>
                </a:ext>
              </a:extLst>
            </p:cNvPr>
            <p:cNvSpPr/>
            <p:nvPr/>
          </p:nvSpPr>
          <p:spPr>
            <a:xfrm>
              <a:off x="7609489" y="3126828"/>
              <a:ext cx="2175641" cy="2123089"/>
            </a:xfrm>
            <a:prstGeom prst="rect">
              <a:avLst/>
            </a:prstGeom>
            <a:solidFill>
              <a:srgbClr val="9973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14F3F8-7787-987A-B373-0C6BA7C6319C}"/>
                </a:ext>
              </a:extLst>
            </p:cNvPr>
            <p:cNvSpPr/>
            <p:nvPr/>
          </p:nvSpPr>
          <p:spPr>
            <a:xfrm>
              <a:off x="9785130" y="3126828"/>
              <a:ext cx="2175641" cy="2123089"/>
            </a:xfrm>
            <a:prstGeom prst="rect">
              <a:avLst/>
            </a:prstGeom>
            <a:solidFill>
              <a:srgbClr val="BFA3A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5B2703-1A5B-64D8-3861-1E9F67B43E03}"/>
                </a:ext>
              </a:extLst>
            </p:cNvPr>
            <p:cNvSpPr/>
            <p:nvPr/>
          </p:nvSpPr>
          <p:spPr>
            <a:xfrm>
              <a:off x="3258207" y="3126828"/>
              <a:ext cx="2175641" cy="2123089"/>
            </a:xfrm>
            <a:prstGeom prst="rect">
              <a:avLst/>
            </a:prstGeom>
            <a:solidFill>
              <a:srgbClr val="4C1E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54FEB-9522-289B-74DB-23E6227FC1CE}"/>
              </a:ext>
            </a:extLst>
          </p:cNvPr>
          <p:cNvGrpSpPr/>
          <p:nvPr/>
        </p:nvGrpSpPr>
        <p:grpSpPr>
          <a:xfrm>
            <a:off x="604353" y="4503683"/>
            <a:ext cx="10878205" cy="2123089"/>
            <a:chOff x="1082566" y="3126828"/>
            <a:chExt cx="10878205" cy="212308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70658D0-AFDC-4D84-9D08-D37ACAADD7AA}"/>
                </a:ext>
              </a:extLst>
            </p:cNvPr>
            <p:cNvSpPr/>
            <p:nvPr/>
          </p:nvSpPr>
          <p:spPr>
            <a:xfrm>
              <a:off x="1082566" y="3126828"/>
              <a:ext cx="2175641" cy="2123089"/>
            </a:xfrm>
            <a:prstGeom prst="rect">
              <a:avLst/>
            </a:prstGeom>
            <a:solidFill>
              <a:srgbClr val="26150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7EBB9E-D7AD-79C0-1299-D4E30CDC00A2}"/>
                </a:ext>
              </a:extLst>
            </p:cNvPr>
            <p:cNvSpPr/>
            <p:nvPr/>
          </p:nvSpPr>
          <p:spPr>
            <a:xfrm>
              <a:off x="5433848" y="3126828"/>
              <a:ext cx="2175641" cy="2123089"/>
            </a:xfrm>
            <a:prstGeom prst="rect">
              <a:avLst/>
            </a:prstGeom>
            <a:solidFill>
              <a:srgbClr val="7354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896EE1-B120-5249-CB01-33627D622E6F}"/>
                </a:ext>
              </a:extLst>
            </p:cNvPr>
            <p:cNvSpPr/>
            <p:nvPr/>
          </p:nvSpPr>
          <p:spPr>
            <a:xfrm>
              <a:off x="7609489" y="3126828"/>
              <a:ext cx="2175641" cy="2123089"/>
            </a:xfrm>
            <a:prstGeom prst="rect">
              <a:avLst/>
            </a:prstGeom>
            <a:solidFill>
              <a:srgbClr val="9983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7142D0-E59F-D472-8588-4A5427898A6B}"/>
                </a:ext>
              </a:extLst>
            </p:cNvPr>
            <p:cNvSpPr/>
            <p:nvPr/>
          </p:nvSpPr>
          <p:spPr>
            <a:xfrm>
              <a:off x="9785130" y="3126828"/>
              <a:ext cx="2175641" cy="2123089"/>
            </a:xfrm>
            <a:prstGeom prst="rect">
              <a:avLst/>
            </a:prstGeom>
            <a:solidFill>
              <a:srgbClr val="BFAFA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1DB2A59-F638-D23E-D5C2-67583BF5E151}"/>
                </a:ext>
              </a:extLst>
            </p:cNvPr>
            <p:cNvSpPr/>
            <p:nvPr/>
          </p:nvSpPr>
          <p:spPr>
            <a:xfrm>
              <a:off x="3258207" y="3126828"/>
              <a:ext cx="2175641" cy="2123089"/>
            </a:xfrm>
            <a:prstGeom prst="rect">
              <a:avLst/>
            </a:prstGeom>
            <a:solidFill>
              <a:srgbClr val="4C31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2523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6A60A-7EC7-CBE2-5C06-CC9295391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4E73492-2943-1A0A-F01D-D21D8C12FE3B}"/>
              </a:ext>
            </a:extLst>
          </p:cNvPr>
          <p:cNvGrpSpPr/>
          <p:nvPr/>
        </p:nvGrpSpPr>
        <p:grpSpPr>
          <a:xfrm>
            <a:off x="610703" y="257505"/>
            <a:ext cx="10878205" cy="2123089"/>
            <a:chOff x="1082566" y="777766"/>
            <a:chExt cx="10878205" cy="21230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D50B94E-D568-185D-0AF7-8E0CB3418172}"/>
                </a:ext>
              </a:extLst>
            </p:cNvPr>
            <p:cNvSpPr/>
            <p:nvPr/>
          </p:nvSpPr>
          <p:spPr>
            <a:xfrm>
              <a:off x="1082566" y="777766"/>
              <a:ext cx="2175641" cy="212308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FE830C-02A7-DDDA-689E-C7DBA6AF4036}"/>
                </a:ext>
              </a:extLst>
            </p:cNvPr>
            <p:cNvSpPr/>
            <p:nvPr/>
          </p:nvSpPr>
          <p:spPr>
            <a:xfrm>
              <a:off x="5433848" y="777766"/>
              <a:ext cx="2175641" cy="2123089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0874C5-A5E1-AAEE-851D-91135F80538E}"/>
                </a:ext>
              </a:extLst>
            </p:cNvPr>
            <p:cNvSpPr/>
            <p:nvPr/>
          </p:nvSpPr>
          <p:spPr>
            <a:xfrm>
              <a:off x="7609489" y="777766"/>
              <a:ext cx="2175641" cy="2123089"/>
            </a:xfrm>
            <a:prstGeom prst="rect">
              <a:avLst/>
            </a:prstGeom>
            <a:solidFill>
              <a:srgbClr val="B3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F0C62D-F8D7-31FC-C35B-35E4A0F7180F}"/>
                </a:ext>
              </a:extLst>
            </p:cNvPr>
            <p:cNvSpPr/>
            <p:nvPr/>
          </p:nvSpPr>
          <p:spPr>
            <a:xfrm>
              <a:off x="9785130" y="777766"/>
              <a:ext cx="2175641" cy="2123089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6757AF-AFEC-113B-75BE-1BC1648B3EDE}"/>
                </a:ext>
              </a:extLst>
            </p:cNvPr>
            <p:cNvSpPr/>
            <p:nvPr/>
          </p:nvSpPr>
          <p:spPr>
            <a:xfrm>
              <a:off x="3258207" y="777766"/>
              <a:ext cx="2175641" cy="2123089"/>
            </a:xfrm>
            <a:prstGeom prst="rect">
              <a:avLst/>
            </a:prstGeom>
            <a:solidFill>
              <a:srgbClr val="E6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6924F3-5603-4FDF-5797-74A856771EA0}"/>
              </a:ext>
            </a:extLst>
          </p:cNvPr>
          <p:cNvGrpSpPr/>
          <p:nvPr/>
        </p:nvGrpSpPr>
        <p:grpSpPr>
          <a:xfrm>
            <a:off x="610703" y="2380594"/>
            <a:ext cx="10878205" cy="2123089"/>
            <a:chOff x="1082566" y="3126828"/>
            <a:chExt cx="10878205" cy="21230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85017D-AC59-7B46-B353-C04392D277A7}"/>
                </a:ext>
              </a:extLst>
            </p:cNvPr>
            <p:cNvSpPr/>
            <p:nvPr/>
          </p:nvSpPr>
          <p:spPr>
            <a:xfrm>
              <a:off x="1082566" y="3126828"/>
              <a:ext cx="2175641" cy="2123089"/>
            </a:xfrm>
            <a:prstGeom prst="rect">
              <a:avLst/>
            </a:prstGeom>
            <a:solidFill>
              <a:srgbClr val="00E6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7B0E87-9068-C6B3-248C-619100CAFF1B}"/>
                </a:ext>
              </a:extLst>
            </p:cNvPr>
            <p:cNvSpPr/>
            <p:nvPr/>
          </p:nvSpPr>
          <p:spPr>
            <a:xfrm>
              <a:off x="5433848" y="3126828"/>
              <a:ext cx="2175641" cy="2123089"/>
            </a:xfrm>
            <a:prstGeom prst="rect">
              <a:avLst/>
            </a:prstGeom>
            <a:solidFill>
              <a:srgbClr val="00B3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9F00FB-6037-2159-8BB3-CB9771F7BEC1}"/>
                </a:ext>
              </a:extLst>
            </p:cNvPr>
            <p:cNvSpPr/>
            <p:nvPr/>
          </p:nvSpPr>
          <p:spPr>
            <a:xfrm>
              <a:off x="7609489" y="3126828"/>
              <a:ext cx="2175641" cy="2123089"/>
            </a:xfrm>
            <a:prstGeom prst="rect">
              <a:avLst/>
            </a:prstGeom>
            <a:solidFill>
              <a:srgbClr val="0099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06108E-3B15-51FB-0ACF-30A8845429D8}"/>
                </a:ext>
              </a:extLst>
            </p:cNvPr>
            <p:cNvSpPr/>
            <p:nvPr/>
          </p:nvSpPr>
          <p:spPr>
            <a:xfrm>
              <a:off x="9785130" y="3126828"/>
              <a:ext cx="2175641" cy="2123089"/>
            </a:xfrm>
            <a:prstGeom prst="rect">
              <a:avLst/>
            </a:prstGeom>
            <a:solidFill>
              <a:srgbClr val="00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92E34F-E225-BFB3-5CB4-2B0A1108624B}"/>
                </a:ext>
              </a:extLst>
            </p:cNvPr>
            <p:cNvSpPr/>
            <p:nvPr/>
          </p:nvSpPr>
          <p:spPr>
            <a:xfrm>
              <a:off x="3258207" y="3126828"/>
              <a:ext cx="2175641" cy="2123089"/>
            </a:xfrm>
            <a:prstGeom prst="rect">
              <a:avLst/>
            </a:prstGeom>
            <a:solidFill>
              <a:srgbClr val="00CC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46BEBB-3A40-2918-4B47-7E9A19AB3E94}"/>
              </a:ext>
            </a:extLst>
          </p:cNvPr>
          <p:cNvGrpSpPr/>
          <p:nvPr/>
        </p:nvGrpSpPr>
        <p:grpSpPr>
          <a:xfrm>
            <a:off x="604353" y="4503683"/>
            <a:ext cx="10878205" cy="2123089"/>
            <a:chOff x="1082566" y="3126828"/>
            <a:chExt cx="10878205" cy="212308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3B747E-772F-953D-448E-F309DE313E0D}"/>
                </a:ext>
              </a:extLst>
            </p:cNvPr>
            <p:cNvSpPr/>
            <p:nvPr/>
          </p:nvSpPr>
          <p:spPr>
            <a:xfrm>
              <a:off x="1082566" y="3126828"/>
              <a:ext cx="2175641" cy="2123089"/>
            </a:xfrm>
            <a:prstGeom prst="rect">
              <a:avLst/>
            </a:prstGeom>
            <a:solidFill>
              <a:srgbClr val="E6E4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684CEC-FFEF-D960-98C1-3B5A37413A13}"/>
                </a:ext>
              </a:extLst>
            </p:cNvPr>
            <p:cNvSpPr/>
            <p:nvPr/>
          </p:nvSpPr>
          <p:spPr>
            <a:xfrm>
              <a:off x="5433848" y="3126828"/>
              <a:ext cx="2175641" cy="2123089"/>
            </a:xfrm>
            <a:prstGeom prst="rect">
              <a:avLst/>
            </a:prstGeom>
            <a:solidFill>
              <a:srgbClr val="B3B2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CA54BF-5661-50F6-2EB4-B964DBDF24F6}"/>
                </a:ext>
              </a:extLst>
            </p:cNvPr>
            <p:cNvSpPr/>
            <p:nvPr/>
          </p:nvSpPr>
          <p:spPr>
            <a:xfrm>
              <a:off x="7609489" y="3126828"/>
              <a:ext cx="2175641" cy="2123089"/>
            </a:xfrm>
            <a:prstGeom prst="rect">
              <a:avLst/>
            </a:prstGeom>
            <a:solidFill>
              <a:srgbClr val="9998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449B1F-4166-69EA-2BB6-9B75BF717849}"/>
                </a:ext>
              </a:extLst>
            </p:cNvPr>
            <p:cNvSpPr/>
            <p:nvPr/>
          </p:nvSpPr>
          <p:spPr>
            <a:xfrm>
              <a:off x="9785130" y="3126828"/>
              <a:ext cx="2175641" cy="2123089"/>
            </a:xfrm>
            <a:prstGeom prst="rect">
              <a:avLst/>
            </a:prstGeom>
            <a:solidFill>
              <a:srgbClr val="7F7E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52604A-2D1B-FAC3-8FA6-4A0684373C32}"/>
                </a:ext>
              </a:extLst>
            </p:cNvPr>
            <p:cNvSpPr/>
            <p:nvPr/>
          </p:nvSpPr>
          <p:spPr>
            <a:xfrm>
              <a:off x="3258207" y="3126828"/>
              <a:ext cx="2175641" cy="2123089"/>
            </a:xfrm>
            <a:prstGeom prst="rect">
              <a:avLst/>
            </a:prstGeom>
            <a:solidFill>
              <a:srgbClr val="CCC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763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Vis-Dunbar, Mathew</dc:creator>
  <cp:lastModifiedBy>Vis-Dunbar, Mathew</cp:lastModifiedBy>
  <cp:revision>1</cp:revision>
  <dcterms:created xsi:type="dcterms:W3CDTF">2024-02-05T19:03:53Z</dcterms:created>
  <dcterms:modified xsi:type="dcterms:W3CDTF">2024-02-06T18:35:13Z</dcterms:modified>
</cp:coreProperties>
</file>