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60" r:id="rId3"/>
    <p:sldId id="263" r:id="rId4"/>
    <p:sldId id="261" r:id="rId5"/>
    <p:sldId id="274" r:id="rId6"/>
    <p:sldId id="275" r:id="rId7"/>
    <p:sldId id="276" r:id="rId8"/>
    <p:sldId id="278" r:id="rId9"/>
    <p:sldId id="277" r:id="rId10"/>
    <p:sldId id="265" r:id="rId11"/>
    <p:sldId id="279" r:id="rId12"/>
    <p:sldId id="267" r:id="rId13"/>
    <p:sldId id="281" r:id="rId14"/>
    <p:sldId id="280" r:id="rId15"/>
    <p:sldId id="268" r:id="rId16"/>
    <p:sldId id="269" r:id="rId17"/>
    <p:sldId id="272" r:id="rId18"/>
    <p:sldId id="284" r:id="rId19"/>
    <p:sldId id="285" r:id="rId20"/>
    <p:sldId id="287" r:id="rId21"/>
    <p:sldId id="286" r:id="rId22"/>
    <p:sldId id="292" r:id="rId23"/>
    <p:sldId id="288" r:id="rId24"/>
    <p:sldId id="289" r:id="rId25"/>
    <p:sldId id="290" r:id="rId26"/>
    <p:sldId id="293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5D7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7099" autoAdjust="0"/>
  </p:normalViewPr>
  <p:slideViewPr>
    <p:cSldViewPr snapToGrid="0">
      <p:cViewPr>
        <p:scale>
          <a:sx n="50" d="100"/>
          <a:sy n="50" d="100"/>
        </p:scale>
        <p:origin x="600" y="43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 van der Veen" userId="333a044592f1a0d4" providerId="LiveId" clId="{BDA50190-624C-4992-BA57-7E77A497CAF7}"/>
    <pc:docChg chg="undo redo custSel addSld delSld modSld sldOrd">
      <pc:chgData name="Anne van der Veen" userId="333a044592f1a0d4" providerId="LiveId" clId="{BDA50190-624C-4992-BA57-7E77A497CAF7}" dt="2018-01-15T11:26:03.264" v="5830" actId="14100"/>
      <pc:docMkLst>
        <pc:docMk/>
      </pc:docMkLst>
      <pc:sldChg chg="del">
        <pc:chgData name="Anne van der Veen" userId="333a044592f1a0d4" providerId="LiveId" clId="{BDA50190-624C-4992-BA57-7E77A497CAF7}" dt="2018-01-14T12:33:23.890" v="145" actId="2696"/>
        <pc:sldMkLst>
          <pc:docMk/>
          <pc:sldMk cId="2069135775" sldId="257"/>
        </pc:sldMkLst>
      </pc:sldChg>
      <pc:sldChg chg="del">
        <pc:chgData name="Anne van der Veen" userId="333a044592f1a0d4" providerId="LiveId" clId="{BDA50190-624C-4992-BA57-7E77A497CAF7}" dt="2018-01-14T18:28:32.775" v="4950" actId="2696"/>
        <pc:sldMkLst>
          <pc:docMk/>
          <pc:sldMk cId="4037784803" sldId="258"/>
        </pc:sldMkLst>
      </pc:sldChg>
      <pc:sldChg chg="addSp delSp modSp">
        <pc:chgData name="Anne van der Veen" userId="333a044592f1a0d4" providerId="LiveId" clId="{BDA50190-624C-4992-BA57-7E77A497CAF7}" dt="2018-01-14T14:49:54.892" v="2116" actId="1076"/>
        <pc:sldMkLst>
          <pc:docMk/>
          <pc:sldMk cId="859493094" sldId="259"/>
        </pc:sldMkLst>
        <pc:spChg chg="mod">
          <ac:chgData name="Anne van der Veen" userId="333a044592f1a0d4" providerId="LiveId" clId="{BDA50190-624C-4992-BA57-7E77A497CAF7}" dt="2018-01-14T14:27:39.325" v="1761" actId="2711"/>
          <ac:spMkLst>
            <pc:docMk/>
            <pc:sldMk cId="859493094" sldId="259"/>
            <ac:spMk id="2" creationId="{00000000-0000-0000-0000-000000000000}"/>
          </ac:spMkLst>
        </pc:spChg>
        <pc:spChg chg="mod">
          <ac:chgData name="Anne van der Veen" userId="333a044592f1a0d4" providerId="LiveId" clId="{BDA50190-624C-4992-BA57-7E77A497CAF7}" dt="2018-01-14T12:32:30.293" v="141" actId="1076"/>
          <ac:spMkLst>
            <pc:docMk/>
            <pc:sldMk cId="859493094" sldId="259"/>
            <ac:spMk id="3" creationId="{00000000-0000-0000-0000-000000000000}"/>
          </ac:spMkLst>
        </pc:spChg>
        <pc:spChg chg="add del">
          <ac:chgData name="Anne van der Veen" userId="333a044592f1a0d4" providerId="LiveId" clId="{BDA50190-624C-4992-BA57-7E77A497CAF7}" dt="2018-01-14T12:31:26.010" v="4" actId="1076"/>
          <ac:spMkLst>
            <pc:docMk/>
            <pc:sldMk cId="859493094" sldId="259"/>
            <ac:spMk id="5" creationId="{C2D4B2B0-26AB-4AF8-90D6-6BCFA8DA7D3D}"/>
          </ac:spMkLst>
        </pc:spChg>
        <pc:spChg chg="add del">
          <ac:chgData name="Anne van der Veen" userId="333a044592f1a0d4" providerId="LiveId" clId="{BDA50190-624C-4992-BA57-7E77A497CAF7}" dt="2018-01-14T12:31:28.276" v="6" actId="1076"/>
          <ac:spMkLst>
            <pc:docMk/>
            <pc:sldMk cId="859493094" sldId="259"/>
            <ac:spMk id="6" creationId="{C125947A-C9C0-4564-BC10-F0F83741231D}"/>
          </ac:spMkLst>
        </pc:spChg>
        <pc:cxnChg chg="mod">
          <ac:chgData name="Anne van der Veen" userId="333a044592f1a0d4" providerId="LiveId" clId="{BDA50190-624C-4992-BA57-7E77A497CAF7}" dt="2018-01-14T14:49:54.892" v="2116" actId="1076"/>
          <ac:cxnSpMkLst>
            <pc:docMk/>
            <pc:sldMk cId="859493094" sldId="259"/>
            <ac:cxnSpMk id="4" creationId="{676D4889-C2F2-41D7-A07D-401B943D3F15}"/>
          </ac:cxnSpMkLst>
        </pc:cxnChg>
      </pc:sldChg>
      <pc:sldChg chg="addSp delSp modSp">
        <pc:chgData name="Anne van der Veen" userId="333a044592f1a0d4" providerId="LiveId" clId="{BDA50190-624C-4992-BA57-7E77A497CAF7}" dt="2018-01-14T14:38:34.600" v="2010" actId="6549"/>
        <pc:sldMkLst>
          <pc:docMk/>
          <pc:sldMk cId="1078315111" sldId="260"/>
        </pc:sldMkLst>
        <pc:spChg chg="mod">
          <ac:chgData name="Anne van der Veen" userId="333a044592f1a0d4" providerId="LiveId" clId="{BDA50190-624C-4992-BA57-7E77A497CAF7}" dt="2018-01-14T14:27:47.612" v="1764" actId="403"/>
          <ac:spMkLst>
            <pc:docMk/>
            <pc:sldMk cId="1078315111" sldId="260"/>
            <ac:spMk id="2" creationId="{00000000-0000-0000-0000-000000000000}"/>
          </ac:spMkLst>
        </pc:spChg>
        <pc:spChg chg="del">
          <ac:chgData name="Anne van der Veen" userId="333a044592f1a0d4" providerId="LiveId" clId="{BDA50190-624C-4992-BA57-7E77A497CAF7}" dt="2018-01-14T14:27:24.287" v="1745" actId="478"/>
          <ac:spMkLst>
            <pc:docMk/>
            <pc:sldMk cId="1078315111" sldId="260"/>
            <ac:spMk id="3" creationId="{00000000-0000-0000-0000-000000000000}"/>
          </ac:spMkLst>
        </pc:spChg>
        <pc:spChg chg="add del mod">
          <ac:chgData name="Anne van der Veen" userId="333a044592f1a0d4" providerId="LiveId" clId="{BDA50190-624C-4992-BA57-7E77A497CAF7}" dt="2018-01-14T14:27:51.985" v="1765" actId="478"/>
          <ac:spMkLst>
            <pc:docMk/>
            <pc:sldMk cId="1078315111" sldId="260"/>
            <ac:spMk id="5" creationId="{30D569C8-D483-4F5B-A0BB-A381181F4B71}"/>
          </ac:spMkLst>
        </pc:spChg>
        <pc:spChg chg="add mod">
          <ac:chgData name="Anne van der Veen" userId="333a044592f1a0d4" providerId="LiveId" clId="{BDA50190-624C-4992-BA57-7E77A497CAF7}" dt="2018-01-14T14:38:19.864" v="1998" actId="20577"/>
          <ac:spMkLst>
            <pc:docMk/>
            <pc:sldMk cId="1078315111" sldId="260"/>
            <ac:spMk id="8" creationId="{7766609A-D642-4242-B5B1-E5E964B55152}"/>
          </ac:spMkLst>
        </pc:spChg>
        <pc:spChg chg="add mod">
          <ac:chgData name="Anne van der Veen" userId="333a044592f1a0d4" providerId="LiveId" clId="{BDA50190-624C-4992-BA57-7E77A497CAF7}" dt="2018-01-14T14:38:34.600" v="2010" actId="6549"/>
          <ac:spMkLst>
            <pc:docMk/>
            <pc:sldMk cId="1078315111" sldId="260"/>
            <ac:spMk id="9" creationId="{C921AB26-915C-4D9D-B345-576129DE7657}"/>
          </ac:spMkLst>
        </pc:spChg>
        <pc:spChg chg="add mod">
          <ac:chgData name="Anne van der Veen" userId="333a044592f1a0d4" providerId="LiveId" clId="{BDA50190-624C-4992-BA57-7E77A497CAF7}" dt="2018-01-14T14:37:26.563" v="1977" actId="1076"/>
          <ac:spMkLst>
            <pc:docMk/>
            <pc:sldMk cId="1078315111" sldId="260"/>
            <ac:spMk id="18" creationId="{6D8E8D6C-2575-4AC6-ABEB-33049D8869AF}"/>
          </ac:spMkLst>
        </pc:spChg>
        <pc:spChg chg="add mod">
          <ac:chgData name="Anne van der Veen" userId="333a044592f1a0d4" providerId="LiveId" clId="{BDA50190-624C-4992-BA57-7E77A497CAF7}" dt="2018-01-14T14:37:26.563" v="1977" actId="1076"/>
          <ac:spMkLst>
            <pc:docMk/>
            <pc:sldMk cId="1078315111" sldId="260"/>
            <ac:spMk id="19" creationId="{2632C22C-B0F6-4DE5-9E58-420B73349F81}"/>
          </ac:spMkLst>
        </pc:spChg>
        <pc:spChg chg="add mod">
          <ac:chgData name="Anne van der Veen" userId="333a044592f1a0d4" providerId="LiveId" clId="{BDA50190-624C-4992-BA57-7E77A497CAF7}" dt="2018-01-14T14:37:26.563" v="1977" actId="1076"/>
          <ac:spMkLst>
            <pc:docMk/>
            <pc:sldMk cId="1078315111" sldId="260"/>
            <ac:spMk id="20" creationId="{D41149CF-3A53-428F-AA76-5B37B5E2C8C4}"/>
          </ac:spMkLst>
        </pc:spChg>
        <pc:cxnChg chg="add mod">
          <ac:chgData name="Anne van der Veen" userId="333a044592f1a0d4" providerId="LiveId" clId="{BDA50190-624C-4992-BA57-7E77A497CAF7}" dt="2018-01-14T14:28:14.503" v="1769" actId="692"/>
          <ac:cxnSpMkLst>
            <pc:docMk/>
            <pc:sldMk cId="1078315111" sldId="260"/>
            <ac:cxnSpMk id="7" creationId="{FAED4921-082F-4A67-85DA-24CA728DB11E}"/>
          </ac:cxnSpMkLst>
        </pc:cxnChg>
        <pc:cxnChg chg="add del mod">
          <ac:chgData name="Anne van der Veen" userId="333a044592f1a0d4" providerId="LiveId" clId="{BDA50190-624C-4992-BA57-7E77A497CAF7}" dt="2018-01-14T14:34:43.696" v="1935" actId="478"/>
          <ac:cxnSpMkLst>
            <pc:docMk/>
            <pc:sldMk cId="1078315111" sldId="260"/>
            <ac:cxnSpMk id="11" creationId="{400912AE-72C2-4FC5-82C3-C6ADDA882B03}"/>
          </ac:cxnSpMkLst>
        </pc:cxnChg>
        <pc:cxnChg chg="add mod">
          <ac:chgData name="Anne van der Veen" userId="333a044592f1a0d4" providerId="LiveId" clId="{BDA50190-624C-4992-BA57-7E77A497CAF7}" dt="2018-01-14T14:37:26.563" v="1977" actId="1076"/>
          <ac:cxnSpMkLst>
            <pc:docMk/>
            <pc:sldMk cId="1078315111" sldId="260"/>
            <ac:cxnSpMk id="12" creationId="{DCC8F53A-58F5-49D4-A2D1-6E26155C5526}"/>
          </ac:cxnSpMkLst>
        </pc:cxnChg>
        <pc:cxnChg chg="add mod">
          <ac:chgData name="Anne van der Veen" userId="333a044592f1a0d4" providerId="LiveId" clId="{BDA50190-624C-4992-BA57-7E77A497CAF7}" dt="2018-01-14T14:37:26.563" v="1977" actId="1076"/>
          <ac:cxnSpMkLst>
            <pc:docMk/>
            <pc:sldMk cId="1078315111" sldId="260"/>
            <ac:cxnSpMk id="13" creationId="{C2FA721F-1FB0-46E9-B950-A5A538DE9BD3}"/>
          </ac:cxnSpMkLst>
        </pc:cxnChg>
        <pc:cxnChg chg="add mod">
          <ac:chgData name="Anne van der Veen" userId="333a044592f1a0d4" providerId="LiveId" clId="{BDA50190-624C-4992-BA57-7E77A497CAF7}" dt="2018-01-14T14:37:26.563" v="1977" actId="1076"/>
          <ac:cxnSpMkLst>
            <pc:docMk/>
            <pc:sldMk cId="1078315111" sldId="260"/>
            <ac:cxnSpMk id="14" creationId="{C387F5F6-398F-403A-811C-10145662E514}"/>
          </ac:cxnSpMkLst>
        </pc:cxnChg>
      </pc:sldChg>
      <pc:sldChg chg="addSp delSp modSp add mod setBg setClrOvrMap modNotesTx">
        <pc:chgData name="Anne van der Veen" userId="333a044592f1a0d4" providerId="LiveId" clId="{BDA50190-624C-4992-BA57-7E77A497CAF7}" dt="2018-01-14T15:17:46.566" v="2431" actId="115"/>
        <pc:sldMkLst>
          <pc:docMk/>
          <pc:sldMk cId="3845853431" sldId="261"/>
        </pc:sldMkLst>
        <pc:spChg chg="mod ord">
          <ac:chgData name="Anne van der Veen" userId="333a044592f1a0d4" providerId="LiveId" clId="{BDA50190-624C-4992-BA57-7E77A497CAF7}" dt="2018-01-14T15:17:36.274" v="2429" actId="6549"/>
          <ac:spMkLst>
            <pc:docMk/>
            <pc:sldMk cId="3845853431" sldId="261"/>
            <ac:spMk id="2" creationId="{58C8D251-C4D0-466C-80C7-068B9935A5A5}"/>
          </ac:spMkLst>
        </pc:spChg>
        <pc:spChg chg="mod">
          <ac:chgData name="Anne van der Veen" userId="333a044592f1a0d4" providerId="LiveId" clId="{BDA50190-624C-4992-BA57-7E77A497CAF7}" dt="2018-01-14T15:17:46.566" v="2431" actId="115"/>
          <ac:spMkLst>
            <pc:docMk/>
            <pc:sldMk cId="3845853431" sldId="261"/>
            <ac:spMk id="3" creationId="{BEB4AADA-FBA5-464C-9004-572DA0B33610}"/>
          </ac:spMkLst>
        </pc:spChg>
        <pc:spChg chg="add del">
          <ac:chgData name="Anne van der Veen" userId="333a044592f1a0d4" providerId="LiveId" clId="{BDA50190-624C-4992-BA57-7E77A497CAF7}" dt="2018-01-14T14:44:10.729" v="2068" actId="26606"/>
          <ac:spMkLst>
            <pc:docMk/>
            <pc:sldMk cId="3845853431" sldId="261"/>
            <ac:spMk id="10" creationId="{71B2258F-86CA-4D4D-8270-BC05FCDEBFB3}"/>
          </ac:spMkLst>
        </pc:spChg>
        <pc:spChg chg="add del">
          <ac:chgData name="Anne van der Veen" userId="333a044592f1a0d4" providerId="LiveId" clId="{BDA50190-624C-4992-BA57-7E77A497CAF7}" dt="2018-01-14T14:45:34.562" v="2085" actId="26606"/>
          <ac:spMkLst>
            <pc:docMk/>
            <pc:sldMk cId="3845853431" sldId="261"/>
            <ac:spMk id="13" creationId="{E20EB187-900F-4AF5-813B-101456D9FD39}"/>
          </ac:spMkLst>
        </pc:spChg>
        <pc:picChg chg="add del mod ord">
          <ac:chgData name="Anne van der Veen" userId="333a044592f1a0d4" providerId="LiveId" clId="{BDA50190-624C-4992-BA57-7E77A497CAF7}" dt="2018-01-14T14:45:34.788" v="2087" actId="115"/>
          <ac:picMkLst>
            <pc:docMk/>
            <pc:sldMk cId="3845853431" sldId="261"/>
            <ac:picMk id="5" creationId="{1E958E3F-157E-4A4C-8D75-66D3839BDC1F}"/>
          </ac:picMkLst>
        </pc:picChg>
        <pc:picChg chg="add del mod ord">
          <ac:chgData name="Anne van der Veen" userId="333a044592f1a0d4" providerId="LiveId" clId="{BDA50190-624C-4992-BA57-7E77A497CAF7}" dt="2018-01-14T14:48:30.727" v="2105" actId="478"/>
          <ac:picMkLst>
            <pc:docMk/>
            <pc:sldMk cId="3845853431" sldId="261"/>
            <ac:picMk id="7" creationId="{E0311A9A-6BAC-4E46-BB41-E705155FBE68}"/>
          </ac:picMkLst>
        </pc:picChg>
        <pc:cxnChg chg="add del mod">
          <ac:chgData name="Anne van der Veen" userId="333a044592f1a0d4" providerId="LiveId" clId="{BDA50190-624C-4992-BA57-7E77A497CAF7}" dt="2018-01-14T14:54:34.286" v="2132" actId="478"/>
          <ac:cxnSpMkLst>
            <pc:docMk/>
            <pc:sldMk cId="3845853431" sldId="261"/>
            <ac:cxnSpMk id="11" creationId="{6B0E3C20-8BC9-48FC-B5A5-0422B2FA7C12}"/>
          </ac:cxnSpMkLst>
        </pc:cxnChg>
        <pc:cxnChg chg="add del">
          <ac:chgData name="Anne van der Veen" userId="333a044592f1a0d4" providerId="LiveId" clId="{BDA50190-624C-4992-BA57-7E77A497CAF7}" dt="2018-01-14T14:45:34.562" v="2085" actId="26606"/>
          <ac:cxnSpMkLst>
            <pc:docMk/>
            <pc:sldMk cId="3845853431" sldId="261"/>
            <ac:cxnSpMk id="12" creationId="{624D17C8-E9C2-48A4-AA36-D7048A6CCC41}"/>
          </ac:cxnSpMkLst>
        </pc:cxnChg>
      </pc:sldChg>
      <pc:sldChg chg="add del">
        <pc:chgData name="Anne van der Veen" userId="333a044592f1a0d4" providerId="LiveId" clId="{BDA50190-624C-4992-BA57-7E77A497CAF7}" dt="2018-01-14T12:31:17.607" v="2" actId="5793"/>
        <pc:sldMkLst>
          <pc:docMk/>
          <pc:sldMk cId="470002663" sldId="262"/>
        </pc:sldMkLst>
      </pc:sldChg>
      <pc:sldChg chg="addSp delSp modSp add del">
        <pc:chgData name="Anne van der Veen" userId="333a044592f1a0d4" providerId="LiveId" clId="{BDA50190-624C-4992-BA57-7E77A497CAF7}" dt="2018-01-14T13:12:16.836" v="736" actId="2696"/>
        <pc:sldMkLst>
          <pc:docMk/>
          <pc:sldMk cId="3062274529" sldId="262"/>
        </pc:sldMkLst>
        <pc:spChg chg="del">
          <ac:chgData name="Anne van der Veen" userId="333a044592f1a0d4" providerId="LiveId" clId="{BDA50190-624C-4992-BA57-7E77A497CAF7}" dt="2018-01-14T12:32:36.896" v="142" actId="478"/>
          <ac:spMkLst>
            <pc:docMk/>
            <pc:sldMk cId="3062274529" sldId="262"/>
            <ac:spMk id="3" creationId="{00000000-0000-0000-0000-000000000000}"/>
          </ac:spMkLst>
        </pc:spChg>
        <pc:spChg chg="add del mod">
          <ac:chgData name="Anne van der Veen" userId="333a044592f1a0d4" providerId="LiveId" clId="{BDA50190-624C-4992-BA57-7E77A497CAF7}" dt="2018-01-14T12:32:38.600" v="143" actId="478"/>
          <ac:spMkLst>
            <pc:docMk/>
            <pc:sldMk cId="3062274529" sldId="262"/>
            <ac:spMk id="6" creationId="{E6B4113B-A120-49FB-B6B5-8CC2CDFAD341}"/>
          </ac:spMkLst>
        </pc:spChg>
      </pc:sldChg>
      <pc:sldChg chg="addSp delSp modSp add">
        <pc:chgData name="Anne van der Veen" userId="333a044592f1a0d4" providerId="LiveId" clId="{BDA50190-624C-4992-BA57-7E77A497CAF7}" dt="2018-01-15T08:38:35.022" v="5807" actId="20577"/>
        <pc:sldMkLst>
          <pc:docMk/>
          <pc:sldMk cId="987308365" sldId="263"/>
        </pc:sldMkLst>
        <pc:spChg chg="del mod">
          <ac:chgData name="Anne van der Veen" userId="333a044592f1a0d4" providerId="LiveId" clId="{BDA50190-624C-4992-BA57-7E77A497CAF7}" dt="2018-01-14T14:42:53.838" v="2062" actId="478"/>
          <ac:spMkLst>
            <pc:docMk/>
            <pc:sldMk cId="987308365" sldId="263"/>
            <ac:spMk id="2" creationId="{00000000-0000-0000-0000-000000000000}"/>
          </ac:spMkLst>
        </pc:spChg>
        <pc:spChg chg="del mod">
          <ac:chgData name="Anne van der Veen" userId="333a044592f1a0d4" providerId="LiveId" clId="{BDA50190-624C-4992-BA57-7E77A497CAF7}" dt="2018-01-14T14:39:24.851" v="2013" actId="478"/>
          <ac:spMkLst>
            <pc:docMk/>
            <pc:sldMk cId="987308365" sldId="263"/>
            <ac:spMk id="3" creationId="{00000000-0000-0000-0000-000000000000}"/>
          </ac:spMkLst>
        </pc:spChg>
        <pc:spChg chg="add mod">
          <ac:chgData name="Anne van der Veen" userId="333a044592f1a0d4" providerId="LiveId" clId="{BDA50190-624C-4992-BA57-7E77A497CAF7}" dt="2018-01-14T15:00:25.550" v="2274" actId="14100"/>
          <ac:spMkLst>
            <pc:docMk/>
            <pc:sldMk cId="987308365" sldId="263"/>
            <ac:spMk id="4" creationId="{1B92BA28-39A8-4924-8064-6C59957A8B1E}"/>
          </ac:spMkLst>
        </pc:spChg>
        <pc:spChg chg="add mod">
          <ac:chgData name="Anne van der Veen" userId="333a044592f1a0d4" providerId="LiveId" clId="{BDA50190-624C-4992-BA57-7E77A497CAF7}" dt="2018-01-14T14:43:00.409" v="2064" actId="1076"/>
          <ac:spMkLst>
            <pc:docMk/>
            <pc:sldMk cId="987308365" sldId="263"/>
            <ac:spMk id="5" creationId="{8B9C02BA-F259-4BDD-9176-F66184000AED}"/>
          </ac:spMkLst>
        </pc:spChg>
        <pc:spChg chg="add mod">
          <ac:chgData name="Anne van der Veen" userId="333a044592f1a0d4" providerId="LiveId" clId="{BDA50190-624C-4992-BA57-7E77A497CAF7}" dt="2018-01-15T08:38:35.022" v="5807" actId="20577"/>
          <ac:spMkLst>
            <pc:docMk/>
            <pc:sldMk cId="987308365" sldId="263"/>
            <ac:spMk id="6" creationId="{72F1792C-4EAD-4765-B52A-BBB7B4F49B68}"/>
          </ac:spMkLst>
        </pc:spChg>
        <pc:spChg chg="add del mod">
          <ac:chgData name="Anne van der Veen" userId="333a044592f1a0d4" providerId="LiveId" clId="{BDA50190-624C-4992-BA57-7E77A497CAF7}" dt="2018-01-14T14:42:55.134" v="2063" actId="478"/>
          <ac:spMkLst>
            <pc:docMk/>
            <pc:sldMk cId="987308365" sldId="263"/>
            <ac:spMk id="8" creationId="{4199077B-47F0-41FD-A8B2-20E804016A9A}"/>
          </ac:spMkLst>
        </pc:spChg>
      </pc:sldChg>
      <pc:sldChg chg="modSp add del">
        <pc:chgData name="Anne van der Veen" userId="333a044592f1a0d4" providerId="LiveId" clId="{BDA50190-624C-4992-BA57-7E77A497CAF7}" dt="2018-01-14T15:35:32.060" v="2726" actId="2696"/>
        <pc:sldMkLst>
          <pc:docMk/>
          <pc:sldMk cId="4032410956" sldId="264"/>
        </pc:sldMkLst>
        <pc:spChg chg="mod">
          <ac:chgData name="Anne van der Veen" userId="333a044592f1a0d4" providerId="LiveId" clId="{BDA50190-624C-4992-BA57-7E77A497CAF7}" dt="2018-01-14T15:16:52.950" v="2418" actId="20577"/>
          <ac:spMkLst>
            <pc:docMk/>
            <pc:sldMk cId="4032410956" sldId="264"/>
            <ac:spMk id="2" creationId="{58C8D251-C4D0-466C-80C7-068B9935A5A5}"/>
          </ac:spMkLst>
        </pc:spChg>
        <pc:spChg chg="mod">
          <ac:chgData name="Anne van der Veen" userId="333a044592f1a0d4" providerId="LiveId" clId="{BDA50190-624C-4992-BA57-7E77A497CAF7}" dt="2018-01-14T15:17:09.416" v="2419" actId="2696"/>
          <ac:spMkLst>
            <pc:docMk/>
            <pc:sldMk cId="4032410956" sldId="264"/>
            <ac:spMk id="3" creationId="{BEB4AADA-FBA5-464C-9004-572DA0B33610}"/>
          </ac:spMkLst>
        </pc:spChg>
      </pc:sldChg>
      <pc:sldChg chg="modSp add modNotesTx">
        <pc:chgData name="Anne van der Veen" userId="333a044592f1a0d4" providerId="LiveId" clId="{BDA50190-624C-4992-BA57-7E77A497CAF7}" dt="2018-01-14T17:47:34.485" v="3943" actId="20577"/>
        <pc:sldMkLst>
          <pc:docMk/>
          <pc:sldMk cId="293128720" sldId="265"/>
        </pc:sldMkLst>
        <pc:spChg chg="mod">
          <ac:chgData name="Anne van der Veen" userId="333a044592f1a0d4" providerId="LiveId" clId="{BDA50190-624C-4992-BA57-7E77A497CAF7}" dt="2018-01-14T16:09:19.291" v="3376" actId="403"/>
          <ac:spMkLst>
            <pc:docMk/>
            <pc:sldMk cId="293128720" sldId="265"/>
            <ac:spMk id="2" creationId="{58C8D251-C4D0-466C-80C7-068B9935A5A5}"/>
          </ac:spMkLst>
        </pc:spChg>
        <pc:spChg chg="mod">
          <ac:chgData name="Anne van der Veen" userId="333a044592f1a0d4" providerId="LiveId" clId="{BDA50190-624C-4992-BA57-7E77A497CAF7}" dt="2018-01-14T17:47:25.587" v="3916" actId="114"/>
          <ac:spMkLst>
            <pc:docMk/>
            <pc:sldMk cId="293128720" sldId="265"/>
            <ac:spMk id="3" creationId="{BEB4AADA-FBA5-464C-9004-572DA0B33610}"/>
          </ac:spMkLst>
        </pc:spChg>
      </pc:sldChg>
      <pc:sldChg chg="modSp add del">
        <pc:chgData name="Anne van der Veen" userId="333a044592f1a0d4" providerId="LiveId" clId="{BDA50190-624C-4992-BA57-7E77A497CAF7}" dt="2018-01-14T16:12:53.238" v="3514" actId="2696"/>
        <pc:sldMkLst>
          <pc:docMk/>
          <pc:sldMk cId="3811011018" sldId="266"/>
        </pc:sldMkLst>
        <pc:spChg chg="mod">
          <ac:chgData name="Anne van der Veen" userId="333a044592f1a0d4" providerId="LiveId" clId="{BDA50190-624C-4992-BA57-7E77A497CAF7}" dt="2018-01-14T12:55:09.899" v="673" actId="20577"/>
          <ac:spMkLst>
            <pc:docMk/>
            <pc:sldMk cId="3811011018" sldId="266"/>
            <ac:spMk id="2" creationId="{58C8D251-C4D0-466C-80C7-068B9935A5A5}"/>
          </ac:spMkLst>
        </pc:spChg>
        <pc:spChg chg="mod">
          <ac:chgData name="Anne van der Veen" userId="333a044592f1a0d4" providerId="LiveId" clId="{BDA50190-624C-4992-BA57-7E77A497CAF7}" dt="2018-01-14T13:47:18.114" v="1359" actId="20577"/>
          <ac:spMkLst>
            <pc:docMk/>
            <pc:sldMk cId="3811011018" sldId="266"/>
            <ac:spMk id="3" creationId="{BEB4AADA-FBA5-464C-9004-572DA0B33610}"/>
          </ac:spMkLst>
        </pc:spChg>
      </pc:sldChg>
      <pc:sldChg chg="modSp add">
        <pc:chgData name="Anne van der Veen" userId="333a044592f1a0d4" providerId="LiveId" clId="{BDA50190-624C-4992-BA57-7E77A497CAF7}" dt="2018-01-14T17:55:15.851" v="3964" actId="20577"/>
        <pc:sldMkLst>
          <pc:docMk/>
          <pc:sldMk cId="1499647169" sldId="267"/>
        </pc:sldMkLst>
        <pc:spChg chg="mod">
          <ac:chgData name="Anne van der Veen" userId="333a044592f1a0d4" providerId="LiveId" clId="{BDA50190-624C-4992-BA57-7E77A497CAF7}" dt="2018-01-14T16:22:21.975" v="3823" actId="20577"/>
          <ac:spMkLst>
            <pc:docMk/>
            <pc:sldMk cId="1499647169" sldId="267"/>
            <ac:spMk id="2" creationId="{00000000-0000-0000-0000-000000000000}"/>
          </ac:spMkLst>
        </pc:spChg>
        <pc:spChg chg="mod">
          <ac:chgData name="Anne van der Veen" userId="333a044592f1a0d4" providerId="LiveId" clId="{BDA50190-624C-4992-BA57-7E77A497CAF7}" dt="2018-01-14T17:55:15.851" v="3964" actId="20577"/>
          <ac:spMkLst>
            <pc:docMk/>
            <pc:sldMk cId="1499647169" sldId="267"/>
            <ac:spMk id="14" creationId="{03C9AB37-EE64-4C03-AA0A-BEB94639CAD2}"/>
          </ac:spMkLst>
        </pc:spChg>
        <pc:spChg chg="mod">
          <ac:chgData name="Anne van der Veen" userId="333a044592f1a0d4" providerId="LiveId" clId="{BDA50190-624C-4992-BA57-7E77A497CAF7}" dt="2018-01-14T13:48:04.331" v="1370" actId="20577"/>
          <ac:spMkLst>
            <pc:docMk/>
            <pc:sldMk cId="1499647169" sldId="267"/>
            <ac:spMk id="15" creationId="{F6967FB8-F981-43EE-ABCC-E13461BF827E}"/>
          </ac:spMkLst>
        </pc:spChg>
      </pc:sldChg>
      <pc:sldChg chg="modSp add">
        <pc:chgData name="Anne van der Veen" userId="333a044592f1a0d4" providerId="LiveId" clId="{BDA50190-624C-4992-BA57-7E77A497CAF7}" dt="2018-01-14T18:05:29.221" v="4071" actId="20577"/>
        <pc:sldMkLst>
          <pc:docMk/>
          <pc:sldMk cId="717901389" sldId="268"/>
        </pc:sldMkLst>
        <pc:spChg chg="mod">
          <ac:chgData name="Anne van der Veen" userId="333a044592f1a0d4" providerId="LiveId" clId="{BDA50190-624C-4992-BA57-7E77A497CAF7}" dt="2018-01-14T18:05:29.221" v="4071" actId="20577"/>
          <ac:spMkLst>
            <pc:docMk/>
            <pc:sldMk cId="717901389" sldId="268"/>
            <ac:spMk id="2" creationId="{00000000-0000-0000-0000-000000000000}"/>
          </ac:spMkLst>
        </pc:spChg>
      </pc:sldChg>
      <pc:sldChg chg="delSp modSp add delAnim modNotesTx">
        <pc:chgData name="Anne van der Veen" userId="333a044592f1a0d4" providerId="LiveId" clId="{BDA50190-624C-4992-BA57-7E77A497CAF7}" dt="2018-01-14T18:18:33.089" v="4584" actId="20577"/>
        <pc:sldMkLst>
          <pc:docMk/>
          <pc:sldMk cId="2531706518" sldId="269"/>
        </pc:sldMkLst>
        <pc:spChg chg="mod">
          <ac:chgData name="Anne van der Veen" userId="333a044592f1a0d4" providerId="LiveId" clId="{BDA50190-624C-4992-BA57-7E77A497CAF7}" dt="2018-01-14T18:18:19.898" v="4546" actId="404"/>
          <ac:spMkLst>
            <pc:docMk/>
            <pc:sldMk cId="2531706518" sldId="269"/>
            <ac:spMk id="2" creationId="{00000000-0000-0000-0000-000000000000}"/>
          </ac:spMkLst>
        </pc:spChg>
        <pc:spChg chg="del">
          <ac:chgData name="Anne van der Veen" userId="333a044592f1a0d4" providerId="LiveId" clId="{BDA50190-624C-4992-BA57-7E77A497CAF7}" dt="2018-01-14T13:54:36.178" v="1579" actId="478"/>
          <ac:spMkLst>
            <pc:docMk/>
            <pc:sldMk cId="2531706518" sldId="269"/>
            <ac:spMk id="11" creationId="{ABEF0AA8-186C-4555-A093-797F126DE504}"/>
          </ac:spMkLst>
        </pc:spChg>
        <pc:spChg chg="mod">
          <ac:chgData name="Anne van der Veen" userId="333a044592f1a0d4" providerId="LiveId" clId="{BDA50190-624C-4992-BA57-7E77A497CAF7}" dt="2018-01-14T18:06:37.974" v="4115" actId="20577"/>
          <ac:spMkLst>
            <pc:docMk/>
            <pc:sldMk cId="2531706518" sldId="269"/>
            <ac:spMk id="14" creationId="{03C9AB37-EE64-4C03-AA0A-BEB94639CAD2}"/>
          </ac:spMkLst>
        </pc:spChg>
        <pc:spChg chg="mod">
          <ac:chgData name="Anne van der Veen" userId="333a044592f1a0d4" providerId="LiveId" clId="{BDA50190-624C-4992-BA57-7E77A497CAF7}" dt="2018-01-14T18:06:32.534" v="4106" actId="20577"/>
          <ac:spMkLst>
            <pc:docMk/>
            <pc:sldMk cId="2531706518" sldId="269"/>
            <ac:spMk id="15" creationId="{F6967FB8-F981-43EE-ABCC-E13461BF827E}"/>
          </ac:spMkLst>
        </pc:spChg>
      </pc:sldChg>
      <pc:sldChg chg="addSp modSp add del ord">
        <pc:chgData name="Anne van der Veen" userId="333a044592f1a0d4" providerId="LiveId" clId="{BDA50190-624C-4992-BA57-7E77A497CAF7}" dt="2018-01-14T16:28:56.930" v="3861" actId="2696"/>
        <pc:sldMkLst>
          <pc:docMk/>
          <pc:sldMk cId="3558807391" sldId="270"/>
        </pc:sldMkLst>
        <pc:picChg chg="add mod modCrop">
          <ac:chgData name="Anne van der Veen" userId="333a044592f1a0d4" providerId="LiveId" clId="{BDA50190-624C-4992-BA57-7E77A497CAF7}" dt="2018-01-14T13:02:48.497" v="734" actId="1076"/>
          <ac:picMkLst>
            <pc:docMk/>
            <pc:sldMk cId="3558807391" sldId="270"/>
            <ac:picMk id="4" creationId="{D1CD80A9-246B-4443-AF24-64B1FF271114}"/>
          </ac:picMkLst>
        </pc:picChg>
        <pc:picChg chg="mod modCrop">
          <ac:chgData name="Anne van der Veen" userId="333a044592f1a0d4" providerId="LiveId" clId="{BDA50190-624C-4992-BA57-7E77A497CAF7}" dt="2018-01-14T13:02:48.497" v="734" actId="1076"/>
          <ac:picMkLst>
            <pc:docMk/>
            <pc:sldMk cId="3558807391" sldId="270"/>
            <ac:picMk id="5" creationId="{A459ADE5-6DBE-4DB6-B75C-D29D5BF0759E}"/>
          </ac:picMkLst>
        </pc:picChg>
        <pc:cxnChg chg="mod">
          <ac:chgData name="Anne van der Veen" userId="333a044592f1a0d4" providerId="LiveId" clId="{BDA50190-624C-4992-BA57-7E77A497CAF7}" dt="2018-01-14T13:02:53.918" v="735" actId="1076"/>
          <ac:cxnSpMkLst>
            <pc:docMk/>
            <pc:sldMk cId="3558807391" sldId="270"/>
            <ac:cxnSpMk id="8" creationId="{01403599-6A8A-46E6-B6A4-971A01A7A800}"/>
          </ac:cxnSpMkLst>
        </pc:cxnChg>
      </pc:sldChg>
      <pc:sldChg chg="add del ord">
        <pc:chgData name="Anne van der Veen" userId="333a044592f1a0d4" providerId="LiveId" clId="{BDA50190-624C-4992-BA57-7E77A497CAF7}" dt="2018-01-14T13:53:22.457" v="1578" actId="2696"/>
        <pc:sldMkLst>
          <pc:docMk/>
          <pc:sldMk cId="3688073045" sldId="271"/>
        </pc:sldMkLst>
      </pc:sldChg>
      <pc:sldChg chg="addSp delSp modSp add modAnim">
        <pc:chgData name="Anne van der Veen" userId="333a044592f1a0d4" providerId="LiveId" clId="{BDA50190-624C-4992-BA57-7E77A497CAF7}" dt="2018-01-15T11:25:00.973" v="5812"/>
        <pc:sldMkLst>
          <pc:docMk/>
          <pc:sldMk cId="1489593829" sldId="272"/>
        </pc:sldMkLst>
        <pc:spChg chg="mod">
          <ac:chgData name="Anne van der Veen" userId="333a044592f1a0d4" providerId="LiveId" clId="{BDA50190-624C-4992-BA57-7E77A497CAF7}" dt="2018-01-14T18:18:06.076" v="4542" actId="403"/>
          <ac:spMkLst>
            <pc:docMk/>
            <pc:sldMk cId="1489593829" sldId="272"/>
            <ac:spMk id="2" creationId="{00000000-0000-0000-0000-000000000000}"/>
          </ac:spMkLst>
        </pc:spChg>
        <pc:spChg chg="mod">
          <ac:chgData name="Anne van der Veen" userId="333a044592f1a0d4" providerId="LiveId" clId="{BDA50190-624C-4992-BA57-7E77A497CAF7}" dt="2018-01-14T18:20:01.606" v="4715" actId="20577"/>
          <ac:spMkLst>
            <pc:docMk/>
            <pc:sldMk cId="1489593829" sldId="272"/>
            <ac:spMk id="3" creationId="{00000000-0000-0000-0000-000000000000}"/>
          </ac:spMkLst>
        </pc:spChg>
        <pc:spChg chg="add del mod">
          <ac:chgData name="Anne van der Veen" userId="333a044592f1a0d4" providerId="LiveId" clId="{BDA50190-624C-4992-BA57-7E77A497CAF7}" dt="2018-01-14T18:19:01.178" v="4671" actId="478"/>
          <ac:spMkLst>
            <pc:docMk/>
            <pc:sldMk cId="1489593829" sldId="272"/>
            <ac:spMk id="5" creationId="{20B9F0AC-3AA7-4D1B-A213-C974FFAF0EA2}"/>
          </ac:spMkLst>
        </pc:spChg>
        <pc:spChg chg="add del mod">
          <ac:chgData name="Anne van der Veen" userId="333a044592f1a0d4" providerId="LiveId" clId="{BDA50190-624C-4992-BA57-7E77A497CAF7}" dt="2018-01-14T18:19:00.499" v="4670" actId="478"/>
          <ac:spMkLst>
            <pc:docMk/>
            <pc:sldMk cId="1489593829" sldId="272"/>
            <ac:spMk id="6" creationId="{8D192C32-794F-4E02-83B9-2A57F6C07BB9}"/>
          </ac:spMkLst>
        </pc:spChg>
        <pc:spChg chg="add mod">
          <ac:chgData name="Anne van der Veen" userId="333a044592f1a0d4" providerId="LiveId" clId="{BDA50190-624C-4992-BA57-7E77A497CAF7}" dt="2018-01-14T18:18:00.293" v="4540" actId="1076"/>
          <ac:spMkLst>
            <pc:docMk/>
            <pc:sldMk cId="1489593829" sldId="272"/>
            <ac:spMk id="7" creationId="{88EEE49E-59C2-4336-9535-6DCA81FA68F1}"/>
          </ac:spMkLst>
        </pc:spChg>
        <pc:spChg chg="add mod">
          <ac:chgData name="Anne van der Veen" userId="333a044592f1a0d4" providerId="LiveId" clId="{BDA50190-624C-4992-BA57-7E77A497CAF7}" dt="2018-01-14T18:18:00.293" v="4540" actId="1076"/>
          <ac:spMkLst>
            <pc:docMk/>
            <pc:sldMk cId="1489593829" sldId="272"/>
            <ac:spMk id="8" creationId="{C96F6E89-B932-4BBA-A833-23B255FF89D7}"/>
          </ac:spMkLst>
        </pc:spChg>
        <pc:spChg chg="add mod">
          <ac:chgData name="Anne van der Veen" userId="333a044592f1a0d4" providerId="LiveId" clId="{BDA50190-624C-4992-BA57-7E77A497CAF7}" dt="2018-01-14T18:18:00.293" v="4540" actId="1076"/>
          <ac:spMkLst>
            <pc:docMk/>
            <pc:sldMk cId="1489593829" sldId="272"/>
            <ac:spMk id="9" creationId="{C2FBDB15-39AE-449F-8F49-3ADB8BA9AB84}"/>
          </ac:spMkLst>
        </pc:spChg>
        <pc:spChg chg="add mod">
          <ac:chgData name="Anne van der Veen" userId="333a044592f1a0d4" providerId="LiveId" clId="{BDA50190-624C-4992-BA57-7E77A497CAF7}" dt="2018-01-14T18:19:37.352" v="4681" actId="1076"/>
          <ac:spMkLst>
            <pc:docMk/>
            <pc:sldMk cId="1489593829" sldId="272"/>
            <ac:spMk id="10" creationId="{945279AB-EE9A-4687-A946-8A517B0B7785}"/>
          </ac:spMkLst>
        </pc:spChg>
        <pc:spChg chg="add mod">
          <ac:chgData name="Anne van der Veen" userId="333a044592f1a0d4" providerId="LiveId" clId="{BDA50190-624C-4992-BA57-7E77A497CAF7}" dt="2018-01-14T18:19:25.829" v="4678" actId="14100"/>
          <ac:spMkLst>
            <pc:docMk/>
            <pc:sldMk cId="1489593829" sldId="272"/>
            <ac:spMk id="11" creationId="{4772DD66-8EA0-4F56-958C-3AB0053EE483}"/>
          </ac:spMkLst>
        </pc:spChg>
        <pc:spChg chg="add mod">
          <ac:chgData name="Anne van der Veen" userId="333a044592f1a0d4" providerId="LiveId" clId="{BDA50190-624C-4992-BA57-7E77A497CAF7}" dt="2018-01-14T18:19:33.482" v="4680" actId="1076"/>
          <ac:spMkLst>
            <pc:docMk/>
            <pc:sldMk cId="1489593829" sldId="272"/>
            <ac:spMk id="12" creationId="{A05DA0E1-91EA-4BCE-8A85-88951091041A}"/>
          </ac:spMkLst>
        </pc:spChg>
        <pc:cxnChg chg="add mod">
          <ac:chgData name="Anne van der Veen" userId="333a044592f1a0d4" providerId="LiveId" clId="{BDA50190-624C-4992-BA57-7E77A497CAF7}" dt="2018-01-14T18:18:00.293" v="4540" actId="1076"/>
          <ac:cxnSpMkLst>
            <pc:docMk/>
            <pc:sldMk cId="1489593829" sldId="272"/>
            <ac:cxnSpMk id="4" creationId="{DA233F59-46F3-465C-8131-4B45D3F470E8}"/>
          </ac:cxnSpMkLst>
        </pc:cxnChg>
      </pc:sldChg>
      <pc:sldChg chg="modSp add del">
        <pc:chgData name="Anne van der Veen" userId="333a044592f1a0d4" providerId="LiveId" clId="{BDA50190-624C-4992-BA57-7E77A497CAF7}" dt="2018-01-14T16:15:10.572" v="3672" actId="2696"/>
        <pc:sldMkLst>
          <pc:docMk/>
          <pc:sldMk cId="922249493" sldId="273"/>
        </pc:sldMkLst>
        <pc:spChg chg="mod">
          <ac:chgData name="Anne van der Veen" userId="333a044592f1a0d4" providerId="LiveId" clId="{BDA50190-624C-4992-BA57-7E77A497CAF7}" dt="2018-01-14T16:14:41.832" v="3663" actId="255"/>
          <ac:spMkLst>
            <pc:docMk/>
            <pc:sldMk cId="922249493" sldId="273"/>
            <ac:spMk id="2" creationId="{58C8D251-C4D0-466C-80C7-068B9935A5A5}"/>
          </ac:spMkLst>
        </pc:spChg>
        <pc:spChg chg="mod">
          <ac:chgData name="Anne van der Veen" userId="333a044592f1a0d4" providerId="LiveId" clId="{BDA50190-624C-4992-BA57-7E77A497CAF7}" dt="2018-01-14T16:15:02.380" v="3671" actId="20577"/>
          <ac:spMkLst>
            <pc:docMk/>
            <pc:sldMk cId="922249493" sldId="273"/>
            <ac:spMk id="3" creationId="{BEB4AADA-FBA5-464C-9004-572DA0B33610}"/>
          </ac:spMkLst>
        </pc:spChg>
      </pc:sldChg>
      <pc:sldChg chg="addSp delSp modSp add modNotesTx">
        <pc:chgData name="Anne van der Veen" userId="333a044592f1a0d4" providerId="LiveId" clId="{BDA50190-624C-4992-BA57-7E77A497CAF7}" dt="2018-01-14T17:45:18.535" v="3906" actId="20577"/>
        <pc:sldMkLst>
          <pc:docMk/>
          <pc:sldMk cId="766414710" sldId="274"/>
        </pc:sldMkLst>
        <pc:spChg chg="mod">
          <ac:chgData name="Anne van der Veen" userId="333a044592f1a0d4" providerId="LiveId" clId="{BDA50190-624C-4992-BA57-7E77A497CAF7}" dt="2018-01-14T14:55:46.739" v="2156" actId="1076"/>
          <ac:spMkLst>
            <pc:docMk/>
            <pc:sldMk cId="766414710" sldId="274"/>
            <ac:spMk id="4" creationId="{1B92BA28-39A8-4924-8064-6C59957A8B1E}"/>
          </ac:spMkLst>
        </pc:spChg>
        <pc:spChg chg="del">
          <ac:chgData name="Anne van der Veen" userId="333a044592f1a0d4" providerId="LiveId" clId="{BDA50190-624C-4992-BA57-7E77A497CAF7}" dt="2018-01-14T14:55:42.610" v="2154" actId="478"/>
          <ac:spMkLst>
            <pc:docMk/>
            <pc:sldMk cId="766414710" sldId="274"/>
            <ac:spMk id="5" creationId="{8B9C02BA-F259-4BDD-9176-F66184000AED}"/>
          </ac:spMkLst>
        </pc:spChg>
        <pc:spChg chg="del">
          <ac:chgData name="Anne van der Veen" userId="333a044592f1a0d4" providerId="LiveId" clId="{BDA50190-624C-4992-BA57-7E77A497CAF7}" dt="2018-01-14T14:55:43.231" v="2155" actId="478"/>
          <ac:spMkLst>
            <pc:docMk/>
            <pc:sldMk cId="766414710" sldId="274"/>
            <ac:spMk id="6" creationId="{72F1792C-4EAD-4765-B52A-BBB7B4F49B68}"/>
          </ac:spMkLst>
        </pc:spChg>
        <pc:spChg chg="add mod">
          <ac:chgData name="Anne van der Veen" userId="333a044592f1a0d4" providerId="LiveId" clId="{BDA50190-624C-4992-BA57-7E77A497CAF7}" dt="2018-01-14T14:57:38.786" v="2207" actId="20577"/>
          <ac:spMkLst>
            <pc:docMk/>
            <pc:sldMk cId="766414710" sldId="274"/>
            <ac:spMk id="15" creationId="{78D2A2E1-7E14-4EC5-B6D8-C8B773743A31}"/>
          </ac:spMkLst>
        </pc:spChg>
        <pc:spChg chg="add mod">
          <ac:chgData name="Anne van der Veen" userId="333a044592f1a0d4" providerId="LiveId" clId="{BDA50190-624C-4992-BA57-7E77A497CAF7}" dt="2018-01-14T14:58:22.718" v="2232" actId="20577"/>
          <ac:spMkLst>
            <pc:docMk/>
            <pc:sldMk cId="766414710" sldId="274"/>
            <ac:spMk id="16" creationId="{C7C8CEA6-324B-4A68-B1CD-F0A6BDF484BC}"/>
          </ac:spMkLst>
        </pc:spChg>
        <pc:spChg chg="add mod">
          <ac:chgData name="Anne van der Veen" userId="333a044592f1a0d4" providerId="LiveId" clId="{BDA50190-624C-4992-BA57-7E77A497CAF7}" dt="2018-01-14T14:59:57.124" v="2272" actId="1076"/>
          <ac:spMkLst>
            <pc:docMk/>
            <pc:sldMk cId="766414710" sldId="274"/>
            <ac:spMk id="22" creationId="{9494EE29-3C23-4341-A51E-160CEEBA171D}"/>
          </ac:spMkLst>
        </pc:spChg>
        <pc:spChg chg="add mod">
          <ac:chgData name="Anne van der Veen" userId="333a044592f1a0d4" providerId="LiveId" clId="{BDA50190-624C-4992-BA57-7E77A497CAF7}" dt="2018-01-14T14:59:49.451" v="2270" actId="20577"/>
          <ac:spMkLst>
            <pc:docMk/>
            <pc:sldMk cId="766414710" sldId="274"/>
            <ac:spMk id="23" creationId="{C8CDEFF0-5EDB-477C-8768-3F8ADEB989CA}"/>
          </ac:spMkLst>
        </pc:spChg>
        <pc:cxnChg chg="add mod">
          <ac:chgData name="Anne van der Veen" userId="333a044592f1a0d4" providerId="LiveId" clId="{BDA50190-624C-4992-BA57-7E77A497CAF7}" dt="2018-01-14T14:55:59.349" v="2159" actId="1582"/>
          <ac:cxnSpMkLst>
            <pc:docMk/>
            <pc:sldMk cId="766414710" sldId="274"/>
            <ac:cxnSpMk id="3" creationId="{9ED5F867-0690-403E-B661-351478D00B64}"/>
          </ac:cxnSpMkLst>
        </pc:cxnChg>
        <pc:cxnChg chg="add mod">
          <ac:chgData name="Anne van der Veen" userId="333a044592f1a0d4" providerId="LiveId" clId="{BDA50190-624C-4992-BA57-7E77A497CAF7}" dt="2018-01-14T14:59:00.099" v="2254" actId="1076"/>
          <ac:cxnSpMkLst>
            <pc:docMk/>
            <pc:sldMk cId="766414710" sldId="274"/>
            <ac:cxnSpMk id="7" creationId="{02BB1910-E0B5-4B54-8814-A6CD8BE2F8E7}"/>
          </ac:cxnSpMkLst>
        </pc:cxnChg>
        <pc:cxnChg chg="add mod">
          <ac:chgData name="Anne van der Veen" userId="333a044592f1a0d4" providerId="LiveId" clId="{BDA50190-624C-4992-BA57-7E77A497CAF7}" dt="2018-01-14T14:56:23.797" v="2168" actId="1076"/>
          <ac:cxnSpMkLst>
            <pc:docMk/>
            <pc:sldMk cId="766414710" sldId="274"/>
            <ac:cxnSpMk id="9" creationId="{56AF1DE9-0A08-4F11-AB1A-9065EDCFAEC5}"/>
          </ac:cxnSpMkLst>
        </pc:cxnChg>
        <pc:cxnChg chg="add mod">
          <ac:chgData name="Anne van der Veen" userId="333a044592f1a0d4" providerId="LiveId" clId="{BDA50190-624C-4992-BA57-7E77A497CAF7}" dt="2018-01-14T14:58:17.082" v="2212" actId="14100"/>
          <ac:cxnSpMkLst>
            <pc:docMk/>
            <pc:sldMk cId="766414710" sldId="274"/>
            <ac:cxnSpMk id="17" creationId="{4149B0A2-2364-4446-9023-A482874098D5}"/>
          </ac:cxnSpMkLst>
        </pc:cxnChg>
        <pc:cxnChg chg="add mod">
          <ac:chgData name="Anne van der Veen" userId="333a044592f1a0d4" providerId="LiveId" clId="{BDA50190-624C-4992-BA57-7E77A497CAF7}" dt="2018-01-14T14:58:11.598" v="2210" actId="1076"/>
          <ac:cxnSpMkLst>
            <pc:docMk/>
            <pc:sldMk cId="766414710" sldId="274"/>
            <ac:cxnSpMk id="18" creationId="{C66271F3-5F63-4852-B8AA-E82A5E3A2E9A}"/>
          </ac:cxnSpMkLst>
        </pc:cxnChg>
        <pc:cxnChg chg="add mod">
          <ac:chgData name="Anne van der Veen" userId="333a044592f1a0d4" providerId="LiveId" clId="{BDA50190-624C-4992-BA57-7E77A497CAF7}" dt="2018-01-14T14:57:49.923" v="2208" actId="571"/>
          <ac:cxnSpMkLst>
            <pc:docMk/>
            <pc:sldMk cId="766414710" sldId="274"/>
            <ac:cxnSpMk id="19" creationId="{613FB82C-C80A-4F87-943B-DC13F8DC2D1C}"/>
          </ac:cxnSpMkLst>
        </pc:cxnChg>
      </pc:sldChg>
      <pc:sldChg chg="addSp delSp modSp add modNotesTx">
        <pc:chgData name="Anne van der Veen" userId="333a044592f1a0d4" providerId="LiveId" clId="{BDA50190-624C-4992-BA57-7E77A497CAF7}" dt="2018-01-14T15:39:07.895" v="2773" actId="403"/>
        <pc:sldMkLst>
          <pc:docMk/>
          <pc:sldMk cId="1298276173" sldId="275"/>
        </pc:sldMkLst>
        <pc:spChg chg="mod">
          <ac:chgData name="Anne van der Veen" userId="333a044592f1a0d4" providerId="LiveId" clId="{BDA50190-624C-4992-BA57-7E77A497CAF7}" dt="2018-01-14T15:39:07.895" v="2773" actId="403"/>
          <ac:spMkLst>
            <pc:docMk/>
            <pc:sldMk cId="1298276173" sldId="275"/>
            <ac:spMk id="2" creationId="{00000000-0000-0000-0000-000000000000}"/>
          </ac:spMkLst>
        </pc:spChg>
        <pc:spChg chg="add del">
          <ac:chgData name="Anne van der Veen" userId="333a044592f1a0d4" providerId="LiveId" clId="{BDA50190-624C-4992-BA57-7E77A497CAF7}" dt="2018-01-14T15:32:57.552" v="2617" actId="403"/>
          <ac:spMkLst>
            <pc:docMk/>
            <pc:sldMk cId="1298276173" sldId="275"/>
            <ac:spMk id="3" creationId="{F6087999-AE62-48CB-BE31-3261B9C8C40A}"/>
          </ac:spMkLst>
        </pc:spChg>
      </pc:sldChg>
      <pc:sldChg chg="add del">
        <pc:chgData name="Anne van der Veen" userId="333a044592f1a0d4" providerId="LiveId" clId="{BDA50190-624C-4992-BA57-7E77A497CAF7}" dt="2018-01-14T15:33:09.739" v="2619" actId="2696"/>
        <pc:sldMkLst>
          <pc:docMk/>
          <pc:sldMk cId="2641318441" sldId="276"/>
        </pc:sldMkLst>
      </pc:sldChg>
      <pc:sldChg chg="modSp add modNotesTx">
        <pc:chgData name="Anne van der Veen" userId="333a044592f1a0d4" providerId="LiveId" clId="{BDA50190-624C-4992-BA57-7E77A497CAF7}" dt="2018-01-14T15:35:42.562" v="2758" actId="20577"/>
        <pc:sldMkLst>
          <pc:docMk/>
          <pc:sldMk cId="3291392976" sldId="276"/>
        </pc:sldMkLst>
        <pc:spChg chg="mod">
          <ac:chgData name="Anne van der Veen" userId="333a044592f1a0d4" providerId="LiveId" clId="{BDA50190-624C-4992-BA57-7E77A497CAF7}" dt="2018-01-14T15:33:16.364" v="2644" actId="20577"/>
          <ac:spMkLst>
            <pc:docMk/>
            <pc:sldMk cId="3291392976" sldId="276"/>
            <ac:spMk id="2" creationId="{58C8D251-C4D0-466C-80C7-068B9935A5A5}"/>
          </ac:spMkLst>
        </pc:spChg>
        <pc:spChg chg="mod">
          <ac:chgData name="Anne van der Veen" userId="333a044592f1a0d4" providerId="LiveId" clId="{BDA50190-624C-4992-BA57-7E77A497CAF7}" dt="2018-01-14T15:34:12.395" v="2721" actId="113"/>
          <ac:spMkLst>
            <pc:docMk/>
            <pc:sldMk cId="3291392976" sldId="276"/>
            <ac:spMk id="3" creationId="{BEB4AADA-FBA5-464C-9004-572DA0B33610}"/>
          </ac:spMkLst>
        </pc:spChg>
      </pc:sldChg>
      <pc:sldChg chg="addSp delSp modSp add mod ord setBg delDesignElem">
        <pc:chgData name="Anne van der Veen" userId="333a044592f1a0d4" providerId="LiveId" clId="{BDA50190-624C-4992-BA57-7E77A497CAF7}" dt="2018-01-14T17:45:35.007" v="3908" actId="1076"/>
        <pc:sldMkLst>
          <pc:docMk/>
          <pc:sldMk cId="2960542037" sldId="277"/>
        </pc:sldMkLst>
        <pc:spChg chg="del mod">
          <ac:chgData name="Anne van der Veen" userId="333a044592f1a0d4" providerId="LiveId" clId="{BDA50190-624C-4992-BA57-7E77A497CAF7}" dt="2018-01-14T15:54:42.901" v="2969" actId="478"/>
          <ac:spMkLst>
            <pc:docMk/>
            <pc:sldMk cId="2960542037" sldId="277"/>
            <ac:spMk id="2" creationId="{00000000-0000-0000-0000-000000000000}"/>
          </ac:spMkLst>
        </pc:spChg>
        <pc:spChg chg="add mod ord">
          <ac:chgData name="Anne van der Veen" userId="333a044592f1a0d4" providerId="LiveId" clId="{BDA50190-624C-4992-BA57-7E77A497CAF7}" dt="2018-01-14T17:45:35.007" v="3908" actId="1076"/>
          <ac:spMkLst>
            <pc:docMk/>
            <pc:sldMk cId="2960542037" sldId="277"/>
            <ac:spMk id="4" creationId="{CF68813E-638F-48D3-B1E3-15CDE29FD986}"/>
          </ac:spMkLst>
        </pc:spChg>
        <pc:spChg chg="add del mod">
          <ac:chgData name="Anne van der Veen" userId="333a044592f1a0d4" providerId="LiveId" clId="{BDA50190-624C-4992-BA57-7E77A497CAF7}" dt="2018-01-14T16:06:37.041" v="3279" actId="1076"/>
          <ac:spMkLst>
            <pc:docMk/>
            <pc:sldMk cId="2960542037" sldId="277"/>
            <ac:spMk id="7" creationId="{75EA1D39-D37F-46C8-89FA-30113C957F31}"/>
          </ac:spMkLst>
        </pc:spChg>
        <pc:spChg chg="add del mod">
          <ac:chgData name="Anne van der Veen" userId="333a044592f1a0d4" providerId="LiveId" clId="{BDA50190-624C-4992-BA57-7E77A497CAF7}" dt="2018-01-14T16:06:41.081" v="3281" actId="478"/>
          <ac:spMkLst>
            <pc:docMk/>
            <pc:sldMk cId="2960542037" sldId="277"/>
            <ac:spMk id="8" creationId="{13492740-E00C-47BF-B497-C7414D7F88D5}"/>
          </ac:spMkLst>
        </pc:spChg>
        <pc:spChg chg="add del">
          <ac:chgData name="Anne van der Veen" userId="333a044592f1a0d4" providerId="LiveId" clId="{BDA50190-624C-4992-BA57-7E77A497CAF7}" dt="2018-01-14T16:06:37.041" v="3279" actId="1076"/>
          <ac:spMkLst>
            <pc:docMk/>
            <pc:sldMk cId="2960542037" sldId="277"/>
            <ac:spMk id="11" creationId="{B9951BD9-0868-4CDB-ACD6-9C4209B5E412}"/>
          </ac:spMkLst>
        </pc:spChg>
        <pc:picChg chg="add mod">
          <ac:chgData name="Anne van der Veen" userId="333a044592f1a0d4" providerId="LiveId" clId="{BDA50190-624C-4992-BA57-7E77A497CAF7}" dt="2018-01-14T16:07:07.554" v="3299" actId="1076"/>
          <ac:picMkLst>
            <pc:docMk/>
            <pc:sldMk cId="2960542037" sldId="277"/>
            <ac:picMk id="6" creationId="{D21EF2CD-34F4-468B-BA30-9839B4360215}"/>
          </ac:picMkLst>
        </pc:picChg>
      </pc:sldChg>
      <pc:sldChg chg="addSp delSp modSp add ord modNotesTx">
        <pc:chgData name="Anne van der Veen" userId="333a044592f1a0d4" providerId="LiveId" clId="{BDA50190-624C-4992-BA57-7E77A497CAF7}" dt="2018-01-14T15:55:24.028" v="3020" actId="20577"/>
        <pc:sldMkLst>
          <pc:docMk/>
          <pc:sldMk cId="1240331817" sldId="278"/>
        </pc:sldMkLst>
        <pc:spChg chg="add mod">
          <ac:chgData name="Anne van der Veen" userId="333a044592f1a0d4" providerId="LiveId" clId="{BDA50190-624C-4992-BA57-7E77A497CAF7}" dt="2018-01-14T15:45:03.826" v="2866" actId="1036"/>
          <ac:spMkLst>
            <pc:docMk/>
            <pc:sldMk cId="1240331817" sldId="278"/>
            <ac:spMk id="13" creationId="{E9537E1C-1975-4B04-89CF-443DFD020199}"/>
          </ac:spMkLst>
        </pc:spChg>
        <pc:spChg chg="del">
          <ac:chgData name="Anne van der Veen" userId="333a044592f1a0d4" providerId="LiveId" clId="{BDA50190-624C-4992-BA57-7E77A497CAF7}" dt="2018-01-14T15:43:47.459" v="2802" actId="478"/>
          <ac:spMkLst>
            <pc:docMk/>
            <pc:sldMk cId="1240331817" sldId="278"/>
            <ac:spMk id="15" creationId="{78D2A2E1-7E14-4EC5-B6D8-C8B773743A31}"/>
          </ac:spMkLst>
        </pc:spChg>
        <pc:spChg chg="del">
          <ac:chgData name="Anne van der Veen" userId="333a044592f1a0d4" providerId="LiveId" clId="{BDA50190-624C-4992-BA57-7E77A497CAF7}" dt="2018-01-14T15:43:48.860" v="2803" actId="478"/>
          <ac:spMkLst>
            <pc:docMk/>
            <pc:sldMk cId="1240331817" sldId="278"/>
            <ac:spMk id="16" creationId="{C7C8CEA6-324B-4A68-B1CD-F0A6BDF484BC}"/>
          </ac:spMkLst>
        </pc:spChg>
        <pc:spChg chg="del">
          <ac:chgData name="Anne van der Veen" userId="333a044592f1a0d4" providerId="LiveId" clId="{BDA50190-624C-4992-BA57-7E77A497CAF7}" dt="2018-01-14T15:43:50.356" v="2804" actId="478"/>
          <ac:spMkLst>
            <pc:docMk/>
            <pc:sldMk cId="1240331817" sldId="278"/>
            <ac:spMk id="22" creationId="{9494EE29-3C23-4341-A51E-160CEEBA171D}"/>
          </ac:spMkLst>
        </pc:spChg>
        <pc:spChg chg="mod">
          <ac:chgData name="Anne van der Veen" userId="333a044592f1a0d4" providerId="LiveId" clId="{BDA50190-624C-4992-BA57-7E77A497CAF7}" dt="2018-01-14T15:45:03.826" v="2866" actId="1036"/>
          <ac:spMkLst>
            <pc:docMk/>
            <pc:sldMk cId="1240331817" sldId="278"/>
            <ac:spMk id="23" creationId="{C8CDEFF0-5EDB-477C-8768-3F8ADEB989CA}"/>
          </ac:spMkLst>
        </pc:spChg>
        <pc:cxnChg chg="del">
          <ac:chgData name="Anne van der Veen" userId="333a044592f1a0d4" providerId="LiveId" clId="{BDA50190-624C-4992-BA57-7E77A497CAF7}" dt="2018-01-14T15:43:51.429" v="2805" actId="478"/>
          <ac:cxnSpMkLst>
            <pc:docMk/>
            <pc:sldMk cId="1240331817" sldId="278"/>
            <ac:cxnSpMk id="3" creationId="{9ED5F867-0690-403E-B661-351478D00B64}"/>
          </ac:cxnSpMkLst>
        </pc:cxnChg>
        <pc:cxnChg chg="del">
          <ac:chgData name="Anne van der Veen" userId="333a044592f1a0d4" providerId="LiveId" clId="{BDA50190-624C-4992-BA57-7E77A497CAF7}" dt="2018-01-14T15:43:52.608" v="2806" actId="478"/>
          <ac:cxnSpMkLst>
            <pc:docMk/>
            <pc:sldMk cId="1240331817" sldId="278"/>
            <ac:cxnSpMk id="7" creationId="{02BB1910-E0B5-4B54-8814-A6CD8BE2F8E7}"/>
          </ac:cxnSpMkLst>
        </pc:cxnChg>
        <pc:cxnChg chg="mod">
          <ac:chgData name="Anne van der Veen" userId="333a044592f1a0d4" providerId="LiveId" clId="{BDA50190-624C-4992-BA57-7E77A497CAF7}" dt="2018-01-14T15:45:03.826" v="2866" actId="1036"/>
          <ac:cxnSpMkLst>
            <pc:docMk/>
            <pc:sldMk cId="1240331817" sldId="278"/>
            <ac:cxnSpMk id="9" creationId="{56AF1DE9-0A08-4F11-AB1A-9065EDCFAEC5}"/>
          </ac:cxnSpMkLst>
        </pc:cxnChg>
      </pc:sldChg>
      <pc:sldChg chg="add del">
        <pc:chgData name="Anne van der Veen" userId="333a044592f1a0d4" providerId="LiveId" clId="{BDA50190-624C-4992-BA57-7E77A497CAF7}" dt="2018-01-14T16:10:39.382" v="3391" actId="2696"/>
        <pc:sldMkLst>
          <pc:docMk/>
          <pc:sldMk cId="1263301522" sldId="279"/>
        </pc:sldMkLst>
      </pc:sldChg>
      <pc:sldChg chg="modSp add del">
        <pc:chgData name="Anne van der Veen" userId="333a044592f1a0d4" providerId="LiveId" clId="{BDA50190-624C-4992-BA57-7E77A497CAF7}" dt="2018-01-14T16:07:51.748" v="3345" actId="2696"/>
        <pc:sldMkLst>
          <pc:docMk/>
          <pc:sldMk cId="1646817546" sldId="279"/>
        </pc:sldMkLst>
        <pc:spChg chg="mod">
          <ac:chgData name="Anne van der Veen" userId="333a044592f1a0d4" providerId="LiveId" clId="{BDA50190-624C-4992-BA57-7E77A497CAF7}" dt="2018-01-14T16:00:23.397" v="3040" actId="20577"/>
          <ac:spMkLst>
            <pc:docMk/>
            <pc:sldMk cId="1646817546" sldId="279"/>
            <ac:spMk id="2" creationId="{674B6092-44DD-4F75-A7F6-047716D05F31}"/>
          </ac:spMkLst>
        </pc:spChg>
        <pc:spChg chg="mod">
          <ac:chgData name="Anne van der Veen" userId="333a044592f1a0d4" providerId="LiveId" clId="{BDA50190-624C-4992-BA57-7E77A497CAF7}" dt="2018-01-14T16:00:32.426" v="3073" actId="20577"/>
          <ac:spMkLst>
            <pc:docMk/>
            <pc:sldMk cId="1646817546" sldId="279"/>
            <ac:spMk id="3" creationId="{D3016C95-6DF1-41E9-BE59-7011DCEE0A42}"/>
          </ac:spMkLst>
        </pc:spChg>
      </pc:sldChg>
      <pc:sldChg chg="modSp add">
        <pc:chgData name="Anne van der Veen" userId="333a044592f1a0d4" providerId="LiveId" clId="{BDA50190-624C-4992-BA57-7E77A497CAF7}" dt="2018-01-14T16:14:02.232" v="3633" actId="20577"/>
        <pc:sldMkLst>
          <pc:docMk/>
          <pc:sldMk cId="2634322680" sldId="279"/>
        </pc:sldMkLst>
        <pc:spChg chg="mod">
          <ac:chgData name="Anne van der Veen" userId="333a044592f1a0d4" providerId="LiveId" clId="{BDA50190-624C-4992-BA57-7E77A497CAF7}" dt="2018-01-14T16:11:03.734" v="3400" actId="20577"/>
          <ac:spMkLst>
            <pc:docMk/>
            <pc:sldMk cId="2634322680" sldId="279"/>
            <ac:spMk id="2" creationId="{58C8D251-C4D0-466C-80C7-068B9935A5A5}"/>
          </ac:spMkLst>
        </pc:spChg>
        <pc:spChg chg="mod">
          <ac:chgData name="Anne van der Veen" userId="333a044592f1a0d4" providerId="LiveId" clId="{BDA50190-624C-4992-BA57-7E77A497CAF7}" dt="2018-01-14T16:14:02.232" v="3633" actId="20577"/>
          <ac:spMkLst>
            <pc:docMk/>
            <pc:sldMk cId="2634322680" sldId="279"/>
            <ac:spMk id="3" creationId="{BEB4AADA-FBA5-464C-9004-572DA0B33610}"/>
          </ac:spMkLst>
        </pc:spChg>
      </pc:sldChg>
      <pc:sldChg chg="addSp delSp modSp add del">
        <pc:chgData name="Anne van der Veen" userId="333a044592f1a0d4" providerId="LiveId" clId="{BDA50190-624C-4992-BA57-7E77A497CAF7}" dt="2018-01-14T16:18:32.293" v="3759" actId="2696"/>
        <pc:sldMkLst>
          <pc:docMk/>
          <pc:sldMk cId="62112594" sldId="280"/>
        </pc:sldMkLst>
        <pc:spChg chg="add del mod">
          <ac:chgData name="Anne van der Veen" userId="333a044592f1a0d4" providerId="LiveId" clId="{BDA50190-624C-4992-BA57-7E77A497CAF7}" dt="2018-01-14T16:18:20.116" v="3756" actId="478"/>
          <ac:spMkLst>
            <pc:docMk/>
            <pc:sldMk cId="62112594" sldId="280"/>
            <ac:spMk id="3" creationId="{01C186B5-C0DA-43AD-BD81-F544F7243B9E}"/>
          </ac:spMkLst>
        </pc:spChg>
      </pc:sldChg>
      <pc:sldChg chg="add del">
        <pc:chgData name="Anne van der Veen" userId="333a044592f1a0d4" providerId="LiveId" clId="{BDA50190-624C-4992-BA57-7E77A497CAF7}" dt="2018-01-14T16:20:05.275" v="3788" actId="2696"/>
        <pc:sldMkLst>
          <pc:docMk/>
          <pc:sldMk cId="1264097011" sldId="280"/>
        </pc:sldMkLst>
      </pc:sldChg>
      <pc:sldChg chg="modSp add">
        <pc:chgData name="Anne van der Veen" userId="333a044592f1a0d4" providerId="LiveId" clId="{BDA50190-624C-4992-BA57-7E77A497CAF7}" dt="2018-01-15T11:25:31.469" v="5821" actId="1076"/>
        <pc:sldMkLst>
          <pc:docMk/>
          <pc:sldMk cId="2171594198" sldId="280"/>
        </pc:sldMkLst>
        <pc:spChg chg="mod">
          <ac:chgData name="Anne van der Veen" userId="333a044592f1a0d4" providerId="LiveId" clId="{BDA50190-624C-4992-BA57-7E77A497CAF7}" dt="2018-01-15T11:25:31.469" v="5821" actId="1076"/>
          <ac:spMkLst>
            <pc:docMk/>
            <pc:sldMk cId="2171594198" sldId="280"/>
            <ac:spMk id="3" creationId="{F61F7633-A02F-455B-AA7A-027C1834FE30}"/>
          </ac:spMkLst>
        </pc:spChg>
        <pc:picChg chg="mod">
          <ac:chgData name="Anne van der Veen" userId="333a044592f1a0d4" providerId="LiveId" clId="{BDA50190-624C-4992-BA57-7E77A497CAF7}" dt="2018-01-15T11:25:27.293" v="5820" actId="1076"/>
          <ac:picMkLst>
            <pc:docMk/>
            <pc:sldMk cId="2171594198" sldId="280"/>
            <ac:picMk id="9" creationId="{3F8B68AB-0D5C-4F3A-A6CA-9771455A2882}"/>
          </ac:picMkLst>
        </pc:picChg>
      </pc:sldChg>
      <pc:sldChg chg="modSp add del">
        <pc:chgData name="Anne van der Veen" userId="333a044592f1a0d4" providerId="LiveId" clId="{BDA50190-624C-4992-BA57-7E77A497CAF7}" dt="2018-01-14T16:20:40.641" v="3811" actId="2696"/>
        <pc:sldMkLst>
          <pc:docMk/>
          <pc:sldMk cId="912100440" sldId="281"/>
        </pc:sldMkLst>
        <pc:spChg chg="mod">
          <ac:chgData name="Anne van der Veen" userId="333a044592f1a0d4" providerId="LiveId" clId="{BDA50190-624C-4992-BA57-7E77A497CAF7}" dt="2018-01-14T16:20:15.552" v="3799" actId="20577"/>
          <ac:spMkLst>
            <pc:docMk/>
            <pc:sldMk cId="912100440" sldId="281"/>
            <ac:spMk id="14" creationId="{03C9AB37-EE64-4C03-AA0A-BEB94639CAD2}"/>
          </ac:spMkLst>
        </pc:spChg>
      </pc:sldChg>
      <pc:sldChg chg="modSp add">
        <pc:chgData name="Anne van der Veen" userId="333a044592f1a0d4" providerId="LiveId" clId="{BDA50190-624C-4992-BA57-7E77A497CAF7}" dt="2018-01-15T11:26:03.264" v="5830" actId="14100"/>
        <pc:sldMkLst>
          <pc:docMk/>
          <pc:sldMk cId="945595062" sldId="281"/>
        </pc:sldMkLst>
        <pc:picChg chg="mod">
          <ac:chgData name="Anne van der Veen" userId="333a044592f1a0d4" providerId="LiveId" clId="{BDA50190-624C-4992-BA57-7E77A497CAF7}" dt="2018-01-15T11:26:03.264" v="5830" actId="14100"/>
          <ac:picMkLst>
            <pc:docMk/>
            <pc:sldMk cId="945595062" sldId="281"/>
            <ac:picMk id="4" creationId="{00000000-0000-0000-0000-000000000000}"/>
          </ac:picMkLst>
        </pc:picChg>
      </pc:sldChg>
      <pc:sldChg chg="add del">
        <pc:chgData name="Anne van der Veen" userId="333a044592f1a0d4" providerId="LiveId" clId="{BDA50190-624C-4992-BA57-7E77A497CAF7}" dt="2018-01-14T16:20:40.923" v="3812" actId="2696"/>
        <pc:sldMkLst>
          <pc:docMk/>
          <pc:sldMk cId="274709703" sldId="282"/>
        </pc:sldMkLst>
      </pc:sldChg>
      <pc:sldChg chg="modSp add del">
        <pc:chgData name="Anne van der Veen" userId="333a044592f1a0d4" providerId="LiveId" clId="{BDA50190-624C-4992-BA57-7E77A497CAF7}" dt="2018-01-14T18:25:45.473" v="4840" actId="2696"/>
        <pc:sldMkLst>
          <pc:docMk/>
          <pc:sldMk cId="1300555795" sldId="282"/>
        </pc:sldMkLst>
        <pc:spChg chg="mod">
          <ac:chgData name="Anne van der Veen" userId="333a044592f1a0d4" providerId="LiveId" clId="{BDA50190-624C-4992-BA57-7E77A497CAF7}" dt="2018-01-14T18:19:06.702" v="4673" actId="1076"/>
          <ac:spMkLst>
            <pc:docMk/>
            <pc:sldMk cId="1300555795" sldId="282"/>
            <ac:spMk id="10" creationId="{0307506E-DF6E-4161-A3D9-9D90A513B346}"/>
          </ac:spMkLst>
        </pc:spChg>
        <pc:spChg chg="mod">
          <ac:chgData name="Anne van der Veen" userId="333a044592f1a0d4" providerId="LiveId" clId="{BDA50190-624C-4992-BA57-7E77A497CAF7}" dt="2018-01-14T18:19:06.702" v="4673" actId="1076"/>
          <ac:spMkLst>
            <pc:docMk/>
            <pc:sldMk cId="1300555795" sldId="282"/>
            <ac:spMk id="13" creationId="{EC2EF07C-2DE8-4337-A38F-9C461CC46520}"/>
          </ac:spMkLst>
        </pc:spChg>
      </pc:sldChg>
      <pc:sldChg chg="add del">
        <pc:chgData name="Anne van der Veen" userId="333a044592f1a0d4" providerId="LiveId" clId="{BDA50190-624C-4992-BA57-7E77A497CAF7}" dt="2018-01-14T18:06:12.769" v="4072" actId="2696"/>
        <pc:sldMkLst>
          <pc:docMk/>
          <pc:sldMk cId="2213172194" sldId="282"/>
        </pc:sldMkLst>
      </pc:sldChg>
      <pc:sldChg chg="addSp delSp add del">
        <pc:chgData name="Anne van der Veen" userId="333a044592f1a0d4" providerId="LiveId" clId="{BDA50190-624C-4992-BA57-7E77A497CAF7}" dt="2018-01-14T18:25:44.854" v="4839" actId="2696"/>
        <pc:sldMkLst>
          <pc:docMk/>
          <pc:sldMk cId="1897760578" sldId="283"/>
        </pc:sldMkLst>
        <pc:spChg chg="add del">
          <ac:chgData name="Anne van der Veen" userId="333a044592f1a0d4" providerId="LiveId" clId="{BDA50190-624C-4992-BA57-7E77A497CAF7}" dt="2018-01-14T18:19:11.987" v="4675" actId="2696"/>
          <ac:spMkLst>
            <pc:docMk/>
            <pc:sldMk cId="1897760578" sldId="283"/>
            <ac:spMk id="9" creationId="{80BAAEEC-4F93-4172-9799-9CB2E6A78E89}"/>
          </ac:spMkLst>
        </pc:spChg>
        <pc:spChg chg="add del">
          <ac:chgData name="Anne van der Veen" userId="333a044592f1a0d4" providerId="LiveId" clId="{BDA50190-624C-4992-BA57-7E77A497CAF7}" dt="2018-01-14T18:19:11.987" v="4675" actId="2696"/>
          <ac:spMkLst>
            <pc:docMk/>
            <pc:sldMk cId="1897760578" sldId="283"/>
            <ac:spMk id="11" creationId="{581792ED-5534-40E1-ADD4-0E14CF9E2E97}"/>
          </ac:spMkLst>
        </pc:spChg>
      </pc:sldChg>
      <pc:sldChg chg="addSp delSp modSp add modAnim">
        <pc:chgData name="Anne van der Veen" userId="333a044592f1a0d4" providerId="LiveId" clId="{BDA50190-624C-4992-BA57-7E77A497CAF7}" dt="2018-01-15T11:25:06.418" v="5815"/>
        <pc:sldMkLst>
          <pc:docMk/>
          <pc:sldMk cId="3999059864" sldId="284"/>
        </pc:sldMkLst>
        <pc:spChg chg="mod">
          <ac:chgData name="Anne van der Veen" userId="333a044592f1a0d4" providerId="LiveId" clId="{BDA50190-624C-4992-BA57-7E77A497CAF7}" dt="2018-01-14T18:22:06.467" v="4806" actId="20577"/>
          <ac:spMkLst>
            <pc:docMk/>
            <pc:sldMk cId="3999059864" sldId="284"/>
            <ac:spMk id="3" creationId="{00000000-0000-0000-0000-000000000000}"/>
          </ac:spMkLst>
        </pc:spChg>
        <pc:spChg chg="mod">
          <ac:chgData name="Anne van der Veen" userId="333a044592f1a0d4" providerId="LiveId" clId="{BDA50190-624C-4992-BA57-7E77A497CAF7}" dt="2018-01-14T18:21:34.987" v="4717" actId="1035"/>
          <ac:spMkLst>
            <pc:docMk/>
            <pc:sldMk cId="3999059864" sldId="284"/>
            <ac:spMk id="12" creationId="{A05DA0E1-91EA-4BCE-8A85-88951091041A}"/>
          </ac:spMkLst>
        </pc:spChg>
        <pc:cxnChg chg="add del mod">
          <ac:chgData name="Anne van der Veen" userId="333a044592f1a0d4" providerId="LiveId" clId="{BDA50190-624C-4992-BA57-7E77A497CAF7}" dt="2018-01-14T18:22:26.737" v="4809" actId="478"/>
          <ac:cxnSpMkLst>
            <pc:docMk/>
            <pc:sldMk cId="3999059864" sldId="284"/>
            <ac:cxnSpMk id="6" creationId="{CAEE4805-3892-44A1-B2C6-073ABC97C9C5}"/>
          </ac:cxnSpMkLst>
        </pc:cxnChg>
        <pc:cxnChg chg="add mod">
          <ac:chgData name="Anne van der Veen" userId="333a044592f1a0d4" providerId="LiveId" clId="{BDA50190-624C-4992-BA57-7E77A497CAF7}" dt="2018-01-14T18:25:12.724" v="4838" actId="208"/>
          <ac:cxnSpMkLst>
            <pc:docMk/>
            <pc:sldMk cId="3999059864" sldId="284"/>
            <ac:cxnSpMk id="15" creationId="{F23121F0-3FFA-4BD9-8235-71E9CD2BC628}"/>
          </ac:cxnSpMkLst>
        </pc:cxnChg>
        <pc:cxnChg chg="add mod">
          <ac:chgData name="Anne van der Veen" userId="333a044592f1a0d4" providerId="LiveId" clId="{BDA50190-624C-4992-BA57-7E77A497CAF7}" dt="2018-01-14T18:25:12.724" v="4838" actId="208"/>
          <ac:cxnSpMkLst>
            <pc:docMk/>
            <pc:sldMk cId="3999059864" sldId="284"/>
            <ac:cxnSpMk id="16" creationId="{F7EA18F4-0026-4D43-B0AB-86D087582773}"/>
          </ac:cxnSpMkLst>
        </pc:cxnChg>
        <pc:cxnChg chg="add mod">
          <ac:chgData name="Anne van der Veen" userId="333a044592f1a0d4" providerId="LiveId" clId="{BDA50190-624C-4992-BA57-7E77A497CAF7}" dt="2018-01-14T18:25:12.724" v="4838" actId="208"/>
          <ac:cxnSpMkLst>
            <pc:docMk/>
            <pc:sldMk cId="3999059864" sldId="284"/>
            <ac:cxnSpMk id="17" creationId="{80D2C18F-9233-400E-81F0-12824372EC22}"/>
          </ac:cxnSpMkLst>
        </pc:cxnChg>
        <pc:cxnChg chg="add mod">
          <ac:chgData name="Anne van der Veen" userId="333a044592f1a0d4" providerId="LiveId" clId="{BDA50190-624C-4992-BA57-7E77A497CAF7}" dt="2018-01-14T18:24:54.811" v="4837" actId="1582"/>
          <ac:cxnSpMkLst>
            <pc:docMk/>
            <pc:sldMk cId="3999059864" sldId="284"/>
            <ac:cxnSpMk id="21" creationId="{2F1CFAEE-E322-4ACA-A90D-AE8B4433DFCB}"/>
          </ac:cxnSpMkLst>
        </pc:cxnChg>
        <pc:cxnChg chg="add mod">
          <ac:chgData name="Anne van der Veen" userId="333a044592f1a0d4" providerId="LiveId" clId="{BDA50190-624C-4992-BA57-7E77A497CAF7}" dt="2018-01-14T18:24:54.811" v="4837" actId="1582"/>
          <ac:cxnSpMkLst>
            <pc:docMk/>
            <pc:sldMk cId="3999059864" sldId="284"/>
            <ac:cxnSpMk id="28" creationId="{C52BBEB0-17E2-4C2E-9AB0-FA6D272FBF62}"/>
          </ac:cxnSpMkLst>
        </pc:cxnChg>
        <pc:cxnChg chg="add mod">
          <ac:chgData name="Anne van der Veen" userId="333a044592f1a0d4" providerId="LiveId" clId="{BDA50190-624C-4992-BA57-7E77A497CAF7}" dt="2018-01-14T18:24:54.811" v="4837" actId="1582"/>
          <ac:cxnSpMkLst>
            <pc:docMk/>
            <pc:sldMk cId="3999059864" sldId="284"/>
            <ac:cxnSpMk id="30" creationId="{2F7ED48F-CD7B-4830-BEAC-7FE2EE031B09}"/>
          </ac:cxnSpMkLst>
        </pc:cxnChg>
      </pc:sldChg>
      <pc:sldChg chg="add del">
        <pc:chgData name="Anne van der Veen" userId="333a044592f1a0d4" providerId="LiveId" clId="{BDA50190-624C-4992-BA57-7E77A497CAF7}" dt="2018-01-14T18:25:53.777" v="4842" actId="2696"/>
        <pc:sldMkLst>
          <pc:docMk/>
          <pc:sldMk cId="2522201215" sldId="285"/>
        </pc:sldMkLst>
      </pc:sldChg>
      <pc:sldChg chg="addSp modSp add modAnim">
        <pc:chgData name="Anne van der Veen" userId="333a044592f1a0d4" providerId="LiveId" clId="{BDA50190-624C-4992-BA57-7E77A497CAF7}" dt="2018-01-15T11:25:11.569" v="5818"/>
        <pc:sldMkLst>
          <pc:docMk/>
          <pc:sldMk cId="2987561054" sldId="285"/>
        </pc:sldMkLst>
        <pc:spChg chg="mod">
          <ac:chgData name="Anne van der Veen" userId="333a044592f1a0d4" providerId="LiveId" clId="{BDA50190-624C-4992-BA57-7E77A497CAF7}" dt="2018-01-14T18:26:51.934" v="4918" actId="20577"/>
          <ac:spMkLst>
            <pc:docMk/>
            <pc:sldMk cId="2987561054" sldId="285"/>
            <ac:spMk id="3" creationId="{00000000-0000-0000-0000-000000000000}"/>
          </ac:spMkLst>
        </pc:spChg>
        <pc:spChg chg="add mod">
          <ac:chgData name="Anne van der Veen" userId="333a044592f1a0d4" providerId="LiveId" clId="{BDA50190-624C-4992-BA57-7E77A497CAF7}" dt="2018-01-14T18:28:20.578" v="4949" actId="1076"/>
          <ac:spMkLst>
            <pc:docMk/>
            <pc:sldMk cId="2987561054" sldId="285"/>
            <ac:spMk id="5" creationId="{920C1F61-B9C6-411B-8337-39C3EAF72D18}"/>
          </ac:spMkLst>
        </pc:spChg>
        <pc:spChg chg="mod">
          <ac:chgData name="Anne van der Veen" userId="333a044592f1a0d4" providerId="LiveId" clId="{BDA50190-624C-4992-BA57-7E77A497CAF7}" dt="2018-01-14T18:27:00.901" v="4919" actId="14100"/>
          <ac:spMkLst>
            <pc:docMk/>
            <pc:sldMk cId="2987561054" sldId="285"/>
            <ac:spMk id="10" creationId="{945279AB-EE9A-4687-A946-8A517B0B7785}"/>
          </ac:spMkLst>
        </pc:spChg>
        <pc:spChg chg="mod">
          <ac:chgData name="Anne van der Veen" userId="333a044592f1a0d4" providerId="LiveId" clId="{BDA50190-624C-4992-BA57-7E77A497CAF7}" dt="2018-01-14T18:27:36.597" v="4940" actId="1076"/>
          <ac:spMkLst>
            <pc:docMk/>
            <pc:sldMk cId="2987561054" sldId="285"/>
            <ac:spMk id="11" creationId="{4772DD66-8EA0-4F56-958C-3AB0053EE483}"/>
          </ac:spMkLst>
        </pc:spChg>
        <pc:spChg chg="mod">
          <ac:chgData name="Anne van der Veen" userId="333a044592f1a0d4" providerId="LiveId" clId="{BDA50190-624C-4992-BA57-7E77A497CAF7}" dt="2018-01-14T18:27:04.173" v="4920" actId="1076"/>
          <ac:spMkLst>
            <pc:docMk/>
            <pc:sldMk cId="2987561054" sldId="285"/>
            <ac:spMk id="12" creationId="{A05DA0E1-91EA-4BCE-8A85-88951091041A}"/>
          </ac:spMkLst>
        </pc:spChg>
        <pc:spChg chg="add mod">
          <ac:chgData name="Anne van der Veen" userId="333a044592f1a0d4" providerId="LiveId" clId="{BDA50190-624C-4992-BA57-7E77A497CAF7}" dt="2018-01-14T18:28:17.783" v="4948" actId="1076"/>
          <ac:spMkLst>
            <pc:docMk/>
            <pc:sldMk cId="2987561054" sldId="285"/>
            <ac:spMk id="13" creationId="{9E2E8C8E-E142-43FF-89E8-D2BA6A9E3AE0}"/>
          </ac:spMkLst>
        </pc:spChg>
        <pc:spChg chg="add mod">
          <ac:chgData name="Anne van der Veen" userId="333a044592f1a0d4" providerId="LiveId" clId="{BDA50190-624C-4992-BA57-7E77A497CAF7}" dt="2018-01-14T18:28:14.503" v="4947" actId="1076"/>
          <ac:spMkLst>
            <pc:docMk/>
            <pc:sldMk cId="2987561054" sldId="285"/>
            <ac:spMk id="14" creationId="{78134C60-2695-443C-8C21-F63095FC9556}"/>
          </ac:spMkLst>
        </pc:spChg>
      </pc:sldChg>
      <pc:sldChg chg="modSp add">
        <pc:chgData name="Anne van der Veen" userId="333a044592f1a0d4" providerId="LiveId" clId="{BDA50190-624C-4992-BA57-7E77A497CAF7}" dt="2018-01-14T19:31:35.390" v="5796" actId="5793"/>
        <pc:sldMkLst>
          <pc:docMk/>
          <pc:sldMk cId="3202640514" sldId="286"/>
        </pc:sldMkLst>
        <pc:spChg chg="mod">
          <ac:chgData name="Anne van der Veen" userId="333a044592f1a0d4" providerId="LiveId" clId="{BDA50190-624C-4992-BA57-7E77A497CAF7}" dt="2018-01-14T18:30:19.968" v="5076" actId="27636"/>
          <ac:spMkLst>
            <pc:docMk/>
            <pc:sldMk cId="3202640514" sldId="286"/>
            <ac:spMk id="2" creationId="{58C8D251-C4D0-466C-80C7-068B9935A5A5}"/>
          </ac:spMkLst>
        </pc:spChg>
        <pc:spChg chg="mod">
          <ac:chgData name="Anne van der Veen" userId="333a044592f1a0d4" providerId="LiveId" clId="{BDA50190-624C-4992-BA57-7E77A497CAF7}" dt="2018-01-14T19:31:35.390" v="5796" actId="5793"/>
          <ac:spMkLst>
            <pc:docMk/>
            <pc:sldMk cId="3202640514" sldId="286"/>
            <ac:spMk id="3" creationId="{BEB4AADA-FBA5-464C-9004-572DA0B33610}"/>
          </ac:spMkLst>
        </pc:spChg>
      </pc:sldChg>
      <pc:sldChg chg="delSp modSp add ord">
        <pc:chgData name="Anne van der Veen" userId="333a044592f1a0d4" providerId="LiveId" clId="{BDA50190-624C-4992-BA57-7E77A497CAF7}" dt="2018-01-14T18:56:36.092" v="5374" actId="1076"/>
        <pc:sldMkLst>
          <pc:docMk/>
          <pc:sldMk cId="1701888302" sldId="287"/>
        </pc:sldMkLst>
        <pc:spChg chg="del">
          <ac:chgData name="Anne van der Veen" userId="333a044592f1a0d4" providerId="LiveId" clId="{BDA50190-624C-4992-BA57-7E77A497CAF7}" dt="2018-01-14T18:55:08.085" v="5277" actId="478"/>
          <ac:spMkLst>
            <pc:docMk/>
            <pc:sldMk cId="1701888302" sldId="287"/>
            <ac:spMk id="6" creationId="{17774684-7D85-4B86-A340-A1132B7BC0FA}"/>
          </ac:spMkLst>
        </pc:spChg>
        <pc:picChg chg="mod">
          <ac:chgData name="Anne van der Veen" userId="333a044592f1a0d4" providerId="LiveId" clId="{BDA50190-624C-4992-BA57-7E77A497CAF7}" dt="2018-01-14T18:56:36.092" v="5374" actId="1076"/>
          <ac:picMkLst>
            <pc:docMk/>
            <pc:sldMk cId="1701888302" sldId="287"/>
            <ac:picMk id="5" creationId="{277663DF-D550-4B0F-863B-631F9AEE3ED0}"/>
          </ac:picMkLst>
        </pc:picChg>
      </pc:sldChg>
      <pc:sldChg chg="modSp add setBg">
        <pc:chgData name="Anne van der Veen" userId="333a044592f1a0d4" providerId="LiveId" clId="{BDA50190-624C-4992-BA57-7E77A497CAF7}" dt="2018-01-14T18:54:47.966" v="5274" actId="14100"/>
        <pc:sldMkLst>
          <pc:docMk/>
          <pc:sldMk cId="4040273573" sldId="288"/>
        </pc:sldMkLst>
        <pc:picChg chg="mod">
          <ac:chgData name="Anne van der Veen" userId="333a044592f1a0d4" providerId="LiveId" clId="{BDA50190-624C-4992-BA57-7E77A497CAF7}" dt="2018-01-14T18:54:47.966" v="5274" actId="14100"/>
          <ac:picMkLst>
            <pc:docMk/>
            <pc:sldMk cId="4040273573" sldId="288"/>
            <ac:picMk id="11" creationId="{1702E08A-FF92-49E9-A6E8-307ABD4C5349}"/>
          </ac:picMkLst>
        </pc:picChg>
      </pc:sldChg>
      <pc:sldChg chg="delSp modSp add">
        <pc:chgData name="Anne van der Veen" userId="333a044592f1a0d4" providerId="LiveId" clId="{BDA50190-624C-4992-BA57-7E77A497CAF7}" dt="2018-01-14T19:01:02.936" v="5379" actId="1076"/>
        <pc:sldMkLst>
          <pc:docMk/>
          <pc:sldMk cId="3181987333" sldId="289"/>
        </pc:sldMkLst>
        <pc:spChg chg="mod">
          <ac:chgData name="Anne van der Veen" userId="333a044592f1a0d4" providerId="LiveId" clId="{BDA50190-624C-4992-BA57-7E77A497CAF7}" dt="2018-01-14T19:01:02.936" v="5379" actId="1076"/>
          <ac:spMkLst>
            <pc:docMk/>
            <pc:sldMk cId="3181987333" sldId="289"/>
            <ac:spMk id="2" creationId="{4354DCE2-8F3A-4881-8188-DEB64ACF8FE8}"/>
          </ac:spMkLst>
        </pc:spChg>
        <pc:spChg chg="del">
          <ac:chgData name="Anne van der Veen" userId="333a044592f1a0d4" providerId="LiveId" clId="{BDA50190-624C-4992-BA57-7E77A497CAF7}" dt="2018-01-14T19:00:27.703" v="5376" actId="478"/>
          <ac:spMkLst>
            <pc:docMk/>
            <pc:sldMk cId="3181987333" sldId="289"/>
            <ac:spMk id="3" creationId="{2FA75F83-BAFE-4553-9F3A-D3664C4600BA}"/>
          </ac:spMkLst>
        </pc:spChg>
        <pc:picChg chg="mod">
          <ac:chgData name="Anne van der Veen" userId="333a044592f1a0d4" providerId="LiveId" clId="{BDA50190-624C-4992-BA57-7E77A497CAF7}" dt="2018-01-14T19:00:59.069" v="5378" actId="1076"/>
          <ac:picMkLst>
            <pc:docMk/>
            <pc:sldMk cId="3181987333" sldId="289"/>
            <ac:picMk id="11" creationId="{1702E08A-FF92-49E9-A6E8-307ABD4C5349}"/>
          </ac:picMkLst>
        </pc:picChg>
      </pc:sldChg>
      <pc:sldChg chg="modSp add setBg">
        <pc:chgData name="Anne van der Veen" userId="333a044592f1a0d4" providerId="LiveId" clId="{BDA50190-624C-4992-BA57-7E77A497CAF7}" dt="2018-01-14T19:02:44.960" v="5538" actId="20577"/>
        <pc:sldMkLst>
          <pc:docMk/>
          <pc:sldMk cId="535116800" sldId="290"/>
        </pc:sldMkLst>
        <pc:spChg chg="mod">
          <ac:chgData name="Anne van der Veen" userId="333a044592f1a0d4" providerId="LiveId" clId="{BDA50190-624C-4992-BA57-7E77A497CAF7}" dt="2018-01-14T19:01:51.810" v="5396" actId="20577"/>
          <ac:spMkLst>
            <pc:docMk/>
            <pc:sldMk cId="535116800" sldId="290"/>
            <ac:spMk id="2" creationId="{CCCB16C1-F00B-4EBF-8012-3886D31E674C}"/>
          </ac:spMkLst>
        </pc:spChg>
        <pc:spChg chg="mod">
          <ac:chgData name="Anne van der Veen" userId="333a044592f1a0d4" providerId="LiveId" clId="{BDA50190-624C-4992-BA57-7E77A497CAF7}" dt="2018-01-14T19:02:44.960" v="5538" actId="20577"/>
          <ac:spMkLst>
            <pc:docMk/>
            <pc:sldMk cId="535116800" sldId="290"/>
            <ac:spMk id="10" creationId="{00000000-0000-0000-0000-000000000000}"/>
          </ac:spMkLst>
        </pc:spChg>
      </pc:sldChg>
      <pc:sldChg chg="modSp add del">
        <pc:chgData name="Anne van der Veen" userId="333a044592f1a0d4" providerId="LiveId" clId="{BDA50190-624C-4992-BA57-7E77A497CAF7}" dt="2018-01-15T10:44:31.727" v="5808" actId="2696"/>
        <pc:sldMkLst>
          <pc:docMk/>
          <pc:sldMk cId="1494253226" sldId="291"/>
        </pc:sldMkLst>
        <pc:spChg chg="mod">
          <ac:chgData name="Anne van der Veen" userId="333a044592f1a0d4" providerId="LiveId" clId="{BDA50190-624C-4992-BA57-7E77A497CAF7}" dt="2018-01-14T19:03:19.843" v="5555" actId="20577"/>
          <ac:spMkLst>
            <pc:docMk/>
            <pc:sldMk cId="1494253226" sldId="291"/>
            <ac:spMk id="2" creationId="{00000000-0000-0000-0000-000000000000}"/>
          </ac:spMkLst>
        </pc:spChg>
        <pc:spChg chg="mod">
          <ac:chgData name="Anne van der Veen" userId="333a044592f1a0d4" providerId="LiveId" clId="{BDA50190-624C-4992-BA57-7E77A497CAF7}" dt="2018-01-14T19:05:56.304" v="5793" actId="20577"/>
          <ac:spMkLst>
            <pc:docMk/>
            <pc:sldMk cId="1494253226" sldId="291"/>
            <ac:spMk id="3" creationId="{00000000-0000-0000-0000-000000000000}"/>
          </ac:spMkLst>
        </pc:spChg>
      </pc:sldChg>
      <pc:sldChg chg="add">
        <pc:chgData name="Anne van der Veen" userId="333a044592f1a0d4" providerId="LiveId" clId="{BDA50190-624C-4992-BA57-7E77A497CAF7}" dt="2018-01-14T19:31:32.014" v="5794" actId="5793"/>
        <pc:sldMkLst>
          <pc:docMk/>
          <pc:sldMk cId="3176650271" sldId="292"/>
        </pc:sldMkLst>
      </pc:sldChg>
      <pc:sldChg chg="add">
        <pc:chgData name="Anne van der Veen" userId="333a044592f1a0d4" providerId="LiveId" clId="{BDA50190-624C-4992-BA57-7E77A497CAF7}" dt="2018-01-15T10:44:32.010" v="5809"/>
        <pc:sldMkLst>
          <pc:docMk/>
          <pc:sldMk cId="1494253226" sldId="293"/>
        </pc:sldMkLst>
      </pc:sldChg>
      <pc:sldChg chg="add">
        <pc:chgData name="Anne van der Veen" userId="333a044592f1a0d4" providerId="LiveId" clId="{BDA50190-624C-4992-BA57-7E77A497CAF7}" dt="2018-01-15T10:44:32.010" v="5809"/>
        <pc:sldMkLst>
          <pc:docMk/>
          <pc:sldMk cId="2448169293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017C9-2A22-4E66-8AC9-9DA3A8AED602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F9D40-1E83-4BA9-91B8-B9B4C0359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30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9D40-1E83-4BA9-91B8-B9B4C03594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598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Je hebt hiermee die vier te pakken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63F41-83E9-4A08-ADD7-87006A21735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8117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/>
              <a:t>Depends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location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on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want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Difficult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determine</a:t>
            </a:r>
            <a:r>
              <a:rPr lang="nl-NL" dirty="0"/>
              <a:t> but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impossible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Could</a:t>
            </a:r>
            <a:r>
              <a:rPr lang="nl-NL" dirty="0"/>
              <a:t> say: we </a:t>
            </a:r>
            <a:r>
              <a:rPr lang="nl-NL" dirty="0" err="1"/>
              <a:t>think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lowest</a:t>
            </a:r>
            <a:r>
              <a:rPr lang="nl-NL" dirty="0"/>
              <a:t> 25% of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probably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have </a:t>
            </a:r>
            <a:r>
              <a:rPr lang="nl-NL" dirty="0" err="1"/>
              <a:t>enough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ONCE YOU HAVE THAT,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9D40-1E83-4BA9-91B8-B9B4C03594B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833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9D40-1E83-4BA9-91B8-B9B4C03594B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696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9D40-1E83-4BA9-91B8-B9B4C03594B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081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9D40-1E83-4BA9-91B8-B9B4C03594B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927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is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equity</a:t>
            </a:r>
            <a:r>
              <a:rPr lang="nl-NL" dirty="0"/>
              <a:t> </a:t>
            </a:r>
            <a:r>
              <a:rPr lang="nl-NL" dirty="0" err="1"/>
              <a:t>isn’t</a:t>
            </a:r>
            <a:r>
              <a:rPr lang="nl-NL" dirty="0"/>
              <a:t>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as a </a:t>
            </a:r>
            <a:r>
              <a:rPr lang="nl-NL" dirty="0" err="1"/>
              <a:t>consideration</a:t>
            </a:r>
            <a:r>
              <a:rPr lang="nl-NL" dirty="0"/>
              <a:t> </a:t>
            </a:r>
            <a:r>
              <a:rPr lang="nl-NL" dirty="0" err="1"/>
              <a:t>enough</a:t>
            </a:r>
            <a:r>
              <a:rPr lang="nl-NL" dirty="0"/>
              <a:t>. </a:t>
            </a:r>
          </a:p>
          <a:p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biggest</a:t>
            </a:r>
            <a:r>
              <a:rPr lang="nl-NL" dirty="0"/>
              <a:t> </a:t>
            </a:r>
            <a:r>
              <a:rPr lang="nl-NL" dirty="0" err="1"/>
              <a:t>reason</a:t>
            </a:r>
            <a:r>
              <a:rPr lang="nl-NL" dirty="0"/>
              <a:t> is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hasn’t</a:t>
            </a:r>
            <a:r>
              <a:rPr lang="nl-NL" dirty="0"/>
              <a:t> been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9D40-1E83-4BA9-91B8-B9B4C03594B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038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63F41-83E9-4A08-ADD7-87006A21735A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592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63F41-83E9-4A08-ADD7-87006A21735A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5297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sz="1200" dirty="0" err="1">
                <a:solidFill>
                  <a:schemeClr val="bg1"/>
                </a:solidFill>
                <a:latin typeface="Garamond" panose="02020404030301010803" pitchFamily="18" charset="0"/>
              </a:rPr>
              <a:t>Problem</a:t>
            </a:r>
            <a:endParaRPr lang="nl-NL" sz="12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>
              <a:buFontTx/>
              <a:buChar char="-"/>
            </a:pPr>
            <a:r>
              <a:rPr lang="nl-NL" sz="1200" dirty="0">
                <a:solidFill>
                  <a:schemeClr val="bg1"/>
                </a:solidFill>
                <a:latin typeface="Garamond" panose="02020404030301010803" pitchFamily="18" charset="0"/>
              </a:rPr>
              <a:t>Solution</a:t>
            </a:r>
          </a:p>
          <a:p>
            <a:pPr>
              <a:buFontTx/>
              <a:buChar char="-"/>
            </a:pPr>
            <a:r>
              <a:rPr lang="nl-NL" sz="1200" dirty="0" err="1">
                <a:solidFill>
                  <a:schemeClr val="bg1"/>
                </a:solidFill>
                <a:latin typeface="Garamond" panose="02020404030301010803" pitchFamily="18" charset="0"/>
              </a:rPr>
              <a:t>Implementation</a:t>
            </a:r>
            <a:endParaRPr lang="nl-NL" sz="12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9D40-1E83-4BA9-91B8-B9B4C03594B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2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E.g. metro E </a:t>
            </a:r>
          </a:p>
          <a:p>
            <a:r>
              <a:rPr lang="nl-NL" dirty="0">
                <a:solidFill>
                  <a:schemeClr val="bg1"/>
                </a:solidFill>
              </a:rPr>
              <a:t>No “best” way</a:t>
            </a:r>
          </a:p>
          <a:p>
            <a:r>
              <a:rPr lang="nl-NL" dirty="0" err="1">
                <a:solidFill>
                  <a:schemeClr val="bg1"/>
                </a:solidFill>
              </a:rPr>
              <a:t>Various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considerations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this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decision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9D40-1E83-4BA9-91B8-B9B4C03594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22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nl-NL" sz="1200" dirty="0" err="1">
                <a:solidFill>
                  <a:schemeClr val="bg1"/>
                </a:solidFill>
                <a:latin typeface="Garamond" panose="02020404030301010803" pitchFamily="18" charset="0"/>
              </a:rPr>
              <a:t>Since</a:t>
            </a:r>
            <a:r>
              <a:rPr lang="nl-NL" sz="12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Garamond" panose="02020404030301010803" pitchFamily="18" charset="0"/>
              </a:rPr>
              <a:t>it</a:t>
            </a:r>
            <a:r>
              <a:rPr lang="nl-NL" sz="1200" dirty="0">
                <a:solidFill>
                  <a:schemeClr val="bg1"/>
                </a:solidFill>
                <a:latin typeface="Garamond" panose="02020404030301010803" pitchFamily="18" charset="0"/>
              </a:rPr>
              <a:t> is a </a:t>
            </a:r>
            <a:r>
              <a:rPr lang="nl-NL" sz="1200" dirty="0" err="1">
                <a:solidFill>
                  <a:schemeClr val="bg1"/>
                </a:solidFill>
                <a:latin typeface="Garamond" panose="02020404030301010803" pitchFamily="18" charset="0"/>
              </a:rPr>
              <a:t>decision</a:t>
            </a:r>
            <a:r>
              <a:rPr lang="nl-NL" sz="1200" dirty="0">
                <a:solidFill>
                  <a:schemeClr val="bg1"/>
                </a:solidFill>
                <a:latin typeface="Garamond" panose="02020404030301010803" pitchFamily="18" charset="0"/>
              </a:rPr>
              <a:t> making </a:t>
            </a:r>
            <a:r>
              <a:rPr lang="nl-NL" sz="1200" dirty="0" err="1">
                <a:solidFill>
                  <a:schemeClr val="bg1"/>
                </a:solidFill>
                <a:latin typeface="Garamond" panose="02020404030301010803" pitchFamily="18" charset="0"/>
              </a:rPr>
              <a:t>process</a:t>
            </a:r>
            <a:r>
              <a:rPr lang="nl-NL" sz="1200" dirty="0">
                <a:solidFill>
                  <a:schemeClr val="bg1"/>
                </a:solidFill>
                <a:latin typeface="Garamond" panose="02020404030301010803" pitchFamily="18" charset="0"/>
              </a:rPr>
              <a:t>,</a:t>
            </a:r>
          </a:p>
          <a:p>
            <a:pPr>
              <a:buFontTx/>
              <a:buNone/>
            </a:pPr>
            <a:r>
              <a:rPr lang="nl-NL" sz="1200" dirty="0">
                <a:solidFill>
                  <a:schemeClr val="bg1"/>
                </a:solidFill>
                <a:latin typeface="Garamond" panose="02020404030301010803" pitchFamily="18" charset="0"/>
              </a:rPr>
              <a:t>The </a:t>
            </a:r>
            <a:r>
              <a:rPr lang="nl-NL" sz="1200" dirty="0" err="1">
                <a:solidFill>
                  <a:schemeClr val="bg1"/>
                </a:solidFill>
                <a:latin typeface="Garamond" panose="02020404030301010803" pitchFamily="18" charset="0"/>
              </a:rPr>
              <a:t>considerations</a:t>
            </a:r>
            <a:r>
              <a:rPr lang="nl-NL" sz="1200" dirty="0">
                <a:solidFill>
                  <a:schemeClr val="bg1"/>
                </a:solidFill>
                <a:latin typeface="Garamond" panose="02020404030301010803" pitchFamily="18" charset="0"/>
              </a:rPr>
              <a:t> on </a:t>
            </a:r>
            <a:r>
              <a:rPr lang="nl-NL" sz="1200" dirty="0" err="1">
                <a:solidFill>
                  <a:schemeClr val="bg1"/>
                </a:solidFill>
                <a:latin typeface="Garamond" panose="02020404030301010803" pitchFamily="18" charset="0"/>
              </a:rPr>
              <a:t>the</a:t>
            </a:r>
            <a:r>
              <a:rPr lang="nl-NL" sz="12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Garamond" panose="02020404030301010803" pitchFamily="18" charset="0"/>
              </a:rPr>
              <a:t>left</a:t>
            </a:r>
            <a:r>
              <a:rPr lang="nl-NL" sz="12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Garamond" panose="02020404030301010803" pitchFamily="18" charset="0"/>
              </a:rPr>
              <a:t>determine</a:t>
            </a:r>
            <a:r>
              <a:rPr lang="nl-NL" sz="12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Garamond" panose="02020404030301010803" pitchFamily="18" charset="0"/>
              </a:rPr>
              <a:t>the</a:t>
            </a:r>
            <a:r>
              <a:rPr lang="nl-NL" sz="12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Garamond" panose="02020404030301010803" pitchFamily="18" charset="0"/>
              </a:rPr>
              <a:t>outcomes</a:t>
            </a:r>
            <a:r>
              <a:rPr lang="nl-NL" sz="1200" dirty="0">
                <a:solidFill>
                  <a:schemeClr val="bg1"/>
                </a:solidFill>
                <a:latin typeface="Garamond" panose="02020404030301010803" pitchFamily="18" charset="0"/>
              </a:rPr>
              <a:t> on </a:t>
            </a:r>
            <a:r>
              <a:rPr lang="nl-NL" sz="1200" dirty="0" err="1">
                <a:solidFill>
                  <a:schemeClr val="bg1"/>
                </a:solidFill>
                <a:latin typeface="Garamond" panose="02020404030301010803" pitchFamily="18" charset="0"/>
              </a:rPr>
              <a:t>the</a:t>
            </a:r>
            <a:r>
              <a:rPr lang="nl-NL" sz="1200" dirty="0">
                <a:solidFill>
                  <a:schemeClr val="bg1"/>
                </a:solidFill>
                <a:latin typeface="Garamond" panose="02020404030301010803" pitchFamily="18" charset="0"/>
              </a:rPr>
              <a:t> right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9D40-1E83-4BA9-91B8-B9B4C03594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32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Garamond" panose="02020404030301010803" pitchFamily="18" charset="0"/>
              </a:rPr>
              <a:t>-&gt; equity should also be a consideration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63F41-83E9-4A08-ADD7-87006A21735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963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nl-NL" b="1" dirty="0" err="1">
                <a:solidFill>
                  <a:schemeClr val="bg1"/>
                </a:solidFill>
              </a:rPr>
              <a:t>Who</a:t>
            </a:r>
            <a:r>
              <a:rPr lang="nl-NL" b="1" dirty="0">
                <a:solidFill>
                  <a:schemeClr val="bg1"/>
                </a:solidFill>
              </a:rPr>
              <a:t> </a:t>
            </a:r>
            <a:r>
              <a:rPr lang="nl-NL" b="1" dirty="0" err="1">
                <a:solidFill>
                  <a:schemeClr val="bg1"/>
                </a:solidFill>
              </a:rPr>
              <a:t>needs</a:t>
            </a:r>
            <a:r>
              <a:rPr lang="nl-NL" b="1" dirty="0">
                <a:solidFill>
                  <a:schemeClr val="bg1"/>
                </a:solidFill>
              </a:rPr>
              <a:t> </a:t>
            </a:r>
            <a:r>
              <a:rPr lang="nl-NL" b="1" dirty="0" err="1">
                <a:solidFill>
                  <a:schemeClr val="bg1"/>
                </a:solidFill>
              </a:rPr>
              <a:t>it</a:t>
            </a:r>
            <a:r>
              <a:rPr lang="nl-NL" b="1" dirty="0">
                <a:solidFill>
                  <a:schemeClr val="bg1"/>
                </a:solidFill>
              </a:rPr>
              <a:t> </a:t>
            </a:r>
            <a:r>
              <a:rPr lang="nl-NL" b="1" dirty="0" err="1">
                <a:solidFill>
                  <a:schemeClr val="bg1"/>
                </a:solidFill>
              </a:rPr>
              <a:t>the</a:t>
            </a:r>
            <a:r>
              <a:rPr lang="nl-NL" b="1" dirty="0">
                <a:solidFill>
                  <a:schemeClr val="bg1"/>
                </a:solidFill>
              </a:rPr>
              <a:t> most?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9D40-1E83-4BA9-91B8-B9B4C03594B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37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is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equity</a:t>
            </a:r>
            <a:r>
              <a:rPr lang="nl-NL" dirty="0"/>
              <a:t> </a:t>
            </a:r>
            <a:r>
              <a:rPr lang="nl-NL" dirty="0" err="1"/>
              <a:t>isn’t</a:t>
            </a:r>
            <a:r>
              <a:rPr lang="nl-NL" dirty="0"/>
              <a:t>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as a </a:t>
            </a:r>
            <a:r>
              <a:rPr lang="nl-NL" dirty="0" err="1"/>
              <a:t>consideration</a:t>
            </a:r>
            <a:r>
              <a:rPr lang="nl-NL" dirty="0"/>
              <a:t> </a:t>
            </a:r>
            <a:r>
              <a:rPr lang="nl-NL" dirty="0" err="1"/>
              <a:t>enough</a:t>
            </a:r>
            <a:r>
              <a:rPr lang="nl-NL" dirty="0"/>
              <a:t>. </a:t>
            </a:r>
          </a:p>
          <a:p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biggest</a:t>
            </a:r>
            <a:r>
              <a:rPr lang="nl-NL" dirty="0"/>
              <a:t> </a:t>
            </a:r>
            <a:r>
              <a:rPr lang="nl-NL" dirty="0" err="1"/>
              <a:t>reason</a:t>
            </a:r>
            <a:r>
              <a:rPr lang="nl-NL" dirty="0"/>
              <a:t> is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hasn’t</a:t>
            </a:r>
            <a:r>
              <a:rPr lang="nl-NL" dirty="0"/>
              <a:t> been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9D40-1E83-4BA9-91B8-B9B4C03594B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606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63F41-83E9-4A08-ADD7-87006A21735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588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result</a:t>
            </a:r>
            <a:r>
              <a:rPr lang="nl-NL" dirty="0"/>
              <a:t> is a </a:t>
            </a:r>
            <a:r>
              <a:rPr lang="nl-NL" dirty="0" err="1"/>
              <a:t>methodology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9D40-1E83-4BA9-91B8-B9B4C03594B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47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7672-A9F5-42DB-98E1-E090824F5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F5857-D83E-44B4-9E59-6A68B15CE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19CD6-0DC3-44BA-9147-07F27985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56A-4528-45BE-8CE5-8B0375043957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817C-C5CC-46BB-8832-3CE056EE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9203B-3F9E-4CD7-8580-DE8E2510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694-D349-4169-98A6-00778A2E6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61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39DA-D4F2-4B52-B78D-1357C752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E8629-2611-44F0-94B3-9C4EAAB79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059E-5BAB-416F-998D-3C0354FC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56A-4528-45BE-8CE5-8B0375043957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F4EC7-5EA2-4445-AA0D-B077609A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834DF-B0C2-4F75-8A5F-565F6CD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694-D349-4169-98A6-00778A2E6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81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B2FB6-52E6-445B-AC1B-EDD0F3EE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AE4D-B288-4B9D-8DE3-E68375F37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6957-655D-4BE1-BDD2-07FBC556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56A-4528-45BE-8CE5-8B0375043957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EA0C9-AE83-4E7A-9F36-3D469FE1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5B0AE-EBFE-40EA-B71C-FB236135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694-D349-4169-98A6-00778A2E6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0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1585-6C3A-46FE-BE99-7090AEE8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8CB50-063B-4AEF-A893-207E184C4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3496E-F56C-4C35-AAEB-4BBF26DA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56A-4528-45BE-8CE5-8B0375043957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97A00-E49C-4E51-A44C-23012CC5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FB9C-E56E-4866-A4CF-EBFC9496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694-D349-4169-98A6-00778A2E6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86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080A-4AB2-4B71-A578-19700114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4308F-C62F-44C7-81B1-7430BB64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2586-2DE0-492C-B4ED-14D9DB58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56A-4528-45BE-8CE5-8B0375043957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1D51D-7EC4-422A-84E4-0472086A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8493-518B-45DA-BDCA-BD77FB63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694-D349-4169-98A6-00778A2E6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1F9B-FE24-4AFE-92B6-A913DE28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C9F6-6EF2-4AA0-97AC-7F7049D37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D2CCF-03A1-4C36-B4DB-7891141EE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EBA83-B1F7-4662-BEC9-4CC97DAB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56A-4528-45BE-8CE5-8B0375043957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FAD7A-A2DE-4B0A-9431-32D2B8B9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B3FAF-0762-4F4B-8B80-75001435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694-D349-4169-98A6-00778A2E6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01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0DE4-D499-4018-B263-791BB1C5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A7A11-6E48-4150-9A1E-F1D8B40D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ED70D-F31D-4621-90DA-9C80A869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D2662-4108-441C-8AE8-B19717FC7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F6A71-AAFA-47F2-83DD-6B9C2B2B9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E84FB-7CEC-4644-A8E9-9B41E1AE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56A-4528-45BE-8CE5-8B0375043957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39286-97AA-490A-843F-0169E19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699DE-FD22-4569-B7D5-0D4C59D2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694-D349-4169-98A6-00778A2E6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39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8B99-8B8E-407C-B64E-6564968B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E6470-9122-4BB9-8553-A712B8B9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56A-4528-45BE-8CE5-8B0375043957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C4592-D579-4A59-9923-82DFB1F6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BFF8A-A66D-434F-BD8D-4BC558B5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694-D349-4169-98A6-00778A2E6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99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7BF25-8DB2-46FA-B068-3F8CB816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56A-4528-45BE-8CE5-8B0375043957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B6CD8-E5F2-4A31-8F03-F2F71D9F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7ED93-1F83-4206-B8E3-AE5A1893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694-D349-4169-98A6-00778A2E6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37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FA5B-8DFE-4EF5-8C61-EF37B7CE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AE01-A5E1-47EE-8112-DC38E42F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0BE77-3B35-4C68-9AE5-0960C3F18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BDDCE-3A1F-4102-B48F-6332172B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56A-4528-45BE-8CE5-8B0375043957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4D953-3E9B-4447-A9DA-4DCBEADD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573B6-C457-4B92-B1B4-D4CCE93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694-D349-4169-98A6-00778A2E6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8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4373-F575-4D91-B526-B23B42279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E5EB0-1F95-4240-9EF3-CD9663072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91262-92A5-4849-88DE-C1AE71B80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811D3-D540-4626-94E0-CF9184C4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56A-4528-45BE-8CE5-8B0375043957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D422C-9AEF-4F4F-AAD5-4E3C5D8D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2F13F-0F04-498B-B4BD-47A9488D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F694-D349-4169-98A6-00778A2E6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65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50BB8-D584-48D9-895C-ED932BFE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CDBBC-8CA3-42D9-BDB0-4C1E1B5E0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1EB1E-86C5-4F31-8FC7-6A0D49018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956A-4528-45BE-8CE5-8B0375043957}" type="datetimeFigureOut">
              <a:rPr lang="en-GB" smtClean="0"/>
              <a:t>15/01/2018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54C2A-AB5D-4A16-8195-96F210CDF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BF07C-2BDF-4EFC-9C7D-6F9FBFE9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F694-D349-4169-98A6-00778A2E6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79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600" dirty="0" err="1">
                <a:solidFill>
                  <a:schemeClr val="bg1"/>
                </a:solidFill>
                <a:latin typeface="Garamond" panose="02020404030301010803" pitchFamily="18" charset="0"/>
                <a:ea typeface="Tahoma" panose="020B0604030504040204" pitchFamily="34" charset="0"/>
                <a:cs typeface="Calibri Light" panose="020F0302020204030204" pitchFamily="34" charset="0"/>
              </a:rPr>
              <a:t>Applying</a:t>
            </a:r>
            <a:r>
              <a:rPr lang="nl-NL" sz="6600" dirty="0">
                <a:solidFill>
                  <a:schemeClr val="bg1"/>
                </a:solidFill>
                <a:latin typeface="Garamond" panose="02020404030301010803" pitchFamily="18" charset="0"/>
                <a:ea typeface="Tahoma" panose="020B0604030504040204" pitchFamily="34" charset="0"/>
                <a:cs typeface="Calibri Light" panose="020F0302020204030204" pitchFamily="34" charset="0"/>
              </a:rPr>
              <a:t> </a:t>
            </a:r>
            <a:r>
              <a:rPr lang="nl-NL" sz="6600" dirty="0" err="1">
                <a:solidFill>
                  <a:schemeClr val="bg1"/>
                </a:solidFill>
                <a:latin typeface="Garamond" panose="02020404030301010803" pitchFamily="18" charset="0"/>
                <a:ea typeface="Tahoma" panose="020B0604030504040204" pitchFamily="34" charset="0"/>
                <a:cs typeface="Calibri Light" panose="020F0302020204030204" pitchFamily="34" charset="0"/>
              </a:rPr>
              <a:t>Fairness</a:t>
            </a:r>
            <a:r>
              <a:rPr lang="nl-NL" sz="6600" dirty="0">
                <a:solidFill>
                  <a:schemeClr val="bg1"/>
                </a:solidFill>
                <a:latin typeface="Garamond" panose="02020404030301010803" pitchFamily="18" charset="0"/>
                <a:ea typeface="Tahoma" panose="020B0604030504040204" pitchFamily="34" charset="0"/>
                <a:cs typeface="Calibri Light" panose="020F0302020204030204" pitchFamily="34" charset="0"/>
              </a:rPr>
              <a:t> </a:t>
            </a:r>
            <a:r>
              <a:rPr lang="nl-NL" sz="6600" dirty="0" err="1">
                <a:solidFill>
                  <a:schemeClr val="bg1"/>
                </a:solidFill>
                <a:latin typeface="Garamond" panose="02020404030301010803" pitchFamily="18" charset="0"/>
                <a:ea typeface="Tahoma" panose="020B0604030504040204" pitchFamily="34" charset="0"/>
                <a:cs typeface="Calibri Light" panose="020F0302020204030204" pitchFamily="34" charset="0"/>
              </a:rPr>
              <a:t>to</a:t>
            </a:r>
            <a:r>
              <a:rPr lang="nl-NL" sz="6600" dirty="0">
                <a:solidFill>
                  <a:schemeClr val="bg1"/>
                </a:solidFill>
                <a:latin typeface="Garamond" panose="02020404030301010803" pitchFamily="18" charset="0"/>
                <a:ea typeface="Tahoma" panose="020B0604030504040204" pitchFamily="34" charset="0"/>
                <a:cs typeface="Calibri Light" panose="020F0302020204030204" pitchFamily="34" charset="0"/>
              </a:rPr>
              <a:t> Transport Planning</a:t>
            </a:r>
            <a:endParaRPr lang="nl-NL" dirty="0">
              <a:solidFill>
                <a:schemeClr val="bg1"/>
              </a:solidFill>
              <a:latin typeface="Garamond" panose="02020404030301010803" pitchFamily="18" charset="0"/>
              <a:ea typeface="Tahoma" panose="020B060403050404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nl-NL" sz="3200" i="1" dirty="0" err="1">
                <a:solidFill>
                  <a:schemeClr val="bg1"/>
                </a:solidFill>
                <a:latin typeface="Garamond" panose="02020404030301010803" pitchFamily="18" charset="0"/>
              </a:rPr>
              <a:t>Operationalising</a:t>
            </a:r>
            <a:r>
              <a:rPr lang="nl-NL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3200" i="1" dirty="0" err="1">
                <a:solidFill>
                  <a:schemeClr val="bg1"/>
                </a:solidFill>
                <a:latin typeface="Garamond" panose="02020404030301010803" pitchFamily="18" charset="0"/>
              </a:rPr>
              <a:t>Equitable</a:t>
            </a:r>
            <a:r>
              <a:rPr lang="nl-NL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 Transport Planning </a:t>
            </a:r>
            <a:br>
              <a:rPr lang="nl-NL" sz="3200" i="1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nl-NL" sz="3200" i="1" dirty="0" err="1">
                <a:solidFill>
                  <a:schemeClr val="bg1"/>
                </a:solidFill>
                <a:latin typeface="Garamond" panose="02020404030301010803" pitchFamily="18" charset="0"/>
              </a:rPr>
              <a:t>for</a:t>
            </a:r>
            <a:r>
              <a:rPr lang="nl-NL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3200" i="1" dirty="0" err="1">
                <a:solidFill>
                  <a:schemeClr val="bg1"/>
                </a:solidFill>
                <a:latin typeface="Garamond" panose="02020404030301010803" pitchFamily="18" charset="0"/>
              </a:rPr>
              <a:t>the</a:t>
            </a:r>
            <a:r>
              <a:rPr lang="nl-NL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 City of Rotterdam</a:t>
            </a:r>
          </a:p>
        </p:txBody>
      </p:sp>
      <p:cxnSp>
        <p:nvCxnSpPr>
          <p:cNvPr id="4" name="Rechte verbindingslijn 8">
            <a:extLst>
              <a:ext uri="{FF2B5EF4-FFF2-40B4-BE49-F238E27FC236}">
                <a16:creationId xmlns:a16="http://schemas.microsoft.com/office/drawing/2014/main" id="{676D4889-C2F2-41D7-A07D-401B943D3F15}"/>
              </a:ext>
            </a:extLst>
          </p:cNvPr>
          <p:cNvCxnSpPr>
            <a:cxnSpLocks/>
          </p:cNvCxnSpPr>
          <p:nvPr/>
        </p:nvCxnSpPr>
        <p:spPr>
          <a:xfrm flipH="1">
            <a:off x="797306" y="3803245"/>
            <a:ext cx="1062422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9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D251-C4D0-466C-80C7-068B9935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  <a:latin typeface="Garamond" panose="02020404030301010803" pitchFamily="18" charset="0"/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AADA-FBA5-464C-9004-572DA0B3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1" dirty="0">
                <a:solidFill>
                  <a:schemeClr val="bg1"/>
                </a:solidFill>
                <a:latin typeface="+mj-lt"/>
              </a:rPr>
              <a:t>How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 can an equity-based approach to transport planning be operationalized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4000" dirty="0">
                <a:solidFill>
                  <a:schemeClr val="bg1"/>
                </a:solidFill>
                <a:latin typeface="+mj-lt"/>
              </a:rPr>
            </a:br>
            <a:r>
              <a:rPr lang="en-US" sz="4000" dirty="0">
                <a:solidFill>
                  <a:schemeClr val="bg1"/>
                </a:solidFill>
                <a:latin typeface="+mj-lt"/>
              </a:rPr>
              <a:t>and which important considerations, benefits and issues arise when this approach is applied to a case?</a:t>
            </a:r>
            <a:endParaRPr lang="en-GB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12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D251-C4D0-466C-80C7-068B9935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  <a:latin typeface="Garamond" panose="02020404030301010803" pitchFamily="18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AADA-FBA5-464C-9004-572DA0B3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Measure Accessibility (</a:t>
            </a:r>
            <a:r>
              <a:rPr lang="en-US" sz="4000" dirty="0" err="1">
                <a:solidFill>
                  <a:schemeClr val="bg1"/>
                </a:solidFill>
                <a:latin typeface="+mj-lt"/>
              </a:rPr>
              <a:t>bereikbaarheid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742950" indent="-74295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Set a Threshold Value (</a:t>
            </a:r>
            <a:r>
              <a:rPr lang="en-US" sz="4000" dirty="0" err="1">
                <a:solidFill>
                  <a:schemeClr val="bg1"/>
                </a:solidFill>
                <a:latin typeface="+mj-lt"/>
              </a:rPr>
              <a:t>drempelwaarde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742950" indent="-74295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Calculate “Unfairness” based on this value</a:t>
            </a:r>
            <a:endParaRPr lang="en-GB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432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  <a:latin typeface="Garamond" panose="02020404030301010803" pitchFamily="18" charset="0"/>
              </a:rPr>
              <a:t>1. </a:t>
            </a:r>
            <a:r>
              <a:rPr lang="nl-NL" sz="5400" dirty="0" err="1">
                <a:solidFill>
                  <a:schemeClr val="bg1"/>
                </a:solidFill>
                <a:latin typeface="Garamond" panose="02020404030301010803" pitchFamily="18" charset="0"/>
              </a:rPr>
              <a:t>Measure</a:t>
            </a:r>
            <a:r>
              <a:rPr lang="nl-NL" sz="5400" dirty="0">
                <a:solidFill>
                  <a:schemeClr val="bg1"/>
                </a:solidFill>
                <a:latin typeface="Garamond" panose="02020404030301010803" pitchFamily="18" charset="0"/>
              </a:rPr>
              <a:t> Accessibility </a:t>
            </a:r>
          </a:p>
        </p:txBody>
      </p:sp>
      <p:cxnSp>
        <p:nvCxnSpPr>
          <p:cNvPr id="5" name="Rechte verbindingslijn met pijl 19">
            <a:extLst>
              <a:ext uri="{FF2B5EF4-FFF2-40B4-BE49-F238E27FC236}">
                <a16:creationId xmlns:a16="http://schemas.microsoft.com/office/drawing/2014/main" id="{01403599-6A8A-46E6-B6A4-971A01A7A800}"/>
              </a:ext>
            </a:extLst>
          </p:cNvPr>
          <p:cNvCxnSpPr>
            <a:cxnSpLocks/>
          </p:cNvCxnSpPr>
          <p:nvPr/>
        </p:nvCxnSpPr>
        <p:spPr>
          <a:xfrm flipH="1">
            <a:off x="1965370" y="3577108"/>
            <a:ext cx="8016830" cy="0"/>
          </a:xfrm>
          <a:prstGeom prst="straightConnector1">
            <a:avLst/>
          </a:prstGeom>
          <a:ln w="127000">
            <a:gradFill>
              <a:gsLst>
                <a:gs pos="0">
                  <a:srgbClr val="0BE935"/>
                </a:gs>
                <a:gs pos="100000">
                  <a:srgbClr val="FF0909"/>
                </a:gs>
              </a:gsLst>
              <a:lin ang="0" scaled="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307506E-DF6E-4161-A3D9-9D90A513B346}"/>
              </a:ext>
            </a:extLst>
          </p:cNvPr>
          <p:cNvSpPr/>
          <p:nvPr/>
        </p:nvSpPr>
        <p:spPr>
          <a:xfrm>
            <a:off x="3513098" y="3217108"/>
            <a:ext cx="720000" cy="720000"/>
          </a:xfrm>
          <a:prstGeom prst="ellipse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2EF07C-2DE8-4337-A38F-9C461CC46520}"/>
              </a:ext>
            </a:extLst>
          </p:cNvPr>
          <p:cNvSpPr/>
          <p:nvPr/>
        </p:nvSpPr>
        <p:spPr>
          <a:xfrm>
            <a:off x="8046528" y="3217108"/>
            <a:ext cx="720000" cy="720000"/>
          </a:xfrm>
          <a:prstGeom prst="ellipse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C9AB37-EE64-4C03-AA0A-BEB94639CAD2}"/>
              </a:ext>
            </a:extLst>
          </p:cNvPr>
          <p:cNvSpPr/>
          <p:nvPr/>
        </p:nvSpPr>
        <p:spPr>
          <a:xfrm>
            <a:off x="2609744" y="4297108"/>
            <a:ext cx="25267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Edge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of City</a:t>
            </a:r>
            <a:endParaRPr lang="en-GB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967FB8-F981-43EE-ABCC-E13461BF827E}"/>
              </a:ext>
            </a:extLst>
          </p:cNvPr>
          <p:cNvSpPr/>
          <p:nvPr/>
        </p:nvSpPr>
        <p:spPr>
          <a:xfrm>
            <a:off x="7292282" y="4297107"/>
            <a:ext cx="22284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City Center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9964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924"/>
            <a:ext cx="12192000" cy="6289963"/>
          </a:xfrm>
        </p:spPr>
      </p:pic>
    </p:spTree>
    <p:extLst>
      <p:ext uri="{BB962C8B-B14F-4D97-AF65-F5344CB8AC3E}">
        <p14:creationId xmlns:p14="http://schemas.microsoft.com/office/powerpoint/2010/main" val="94559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3F8B68AB-0D5C-4F3A-A6CA-9771455A2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-373239"/>
            <a:ext cx="10801350" cy="760447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61F7633-A02F-455B-AA7A-027C1834FE30}"/>
              </a:ext>
            </a:extLst>
          </p:cNvPr>
          <p:cNvSpPr/>
          <p:nvPr/>
        </p:nvSpPr>
        <p:spPr>
          <a:xfrm>
            <a:off x="3056918" y="4152255"/>
            <a:ext cx="7850221" cy="788991"/>
          </a:xfrm>
          <a:custGeom>
            <a:avLst/>
            <a:gdLst>
              <a:gd name="connsiteX0" fmla="*/ 0 w 7850221"/>
              <a:gd name="connsiteY0" fmla="*/ 694171 h 694171"/>
              <a:gd name="connsiteX1" fmla="*/ 846306 w 7850221"/>
              <a:gd name="connsiteY1" fmla="*/ 499617 h 694171"/>
              <a:gd name="connsiteX2" fmla="*/ 1731523 w 7850221"/>
              <a:gd name="connsiteY2" fmla="*/ 567711 h 694171"/>
              <a:gd name="connsiteX3" fmla="*/ 2003898 w 7850221"/>
              <a:gd name="connsiteY3" fmla="*/ 441252 h 694171"/>
              <a:gd name="connsiteX4" fmla="*/ 3511685 w 7850221"/>
              <a:gd name="connsiteY4" fmla="*/ 626077 h 694171"/>
              <a:gd name="connsiteX5" fmla="*/ 4173166 w 7850221"/>
              <a:gd name="connsiteY5" fmla="*/ 61873 h 694171"/>
              <a:gd name="connsiteX6" fmla="*/ 4854102 w 7850221"/>
              <a:gd name="connsiteY6" fmla="*/ 81328 h 694171"/>
              <a:gd name="connsiteX7" fmla="*/ 5097293 w 7850221"/>
              <a:gd name="connsiteY7" fmla="*/ 655260 h 694171"/>
              <a:gd name="connsiteX8" fmla="*/ 5846323 w 7850221"/>
              <a:gd name="connsiteY8" fmla="*/ 402341 h 694171"/>
              <a:gd name="connsiteX9" fmla="*/ 7354110 w 7850221"/>
              <a:gd name="connsiteY9" fmla="*/ 353703 h 694171"/>
              <a:gd name="connsiteX10" fmla="*/ 7850221 w 7850221"/>
              <a:gd name="connsiteY10" fmla="*/ 470435 h 694171"/>
              <a:gd name="connsiteX0" fmla="*/ 0 w 7850221"/>
              <a:gd name="connsiteY0" fmla="*/ 694171 h 694171"/>
              <a:gd name="connsiteX1" fmla="*/ 846306 w 7850221"/>
              <a:gd name="connsiteY1" fmla="*/ 499617 h 694171"/>
              <a:gd name="connsiteX2" fmla="*/ 1731523 w 7850221"/>
              <a:gd name="connsiteY2" fmla="*/ 567711 h 694171"/>
              <a:gd name="connsiteX3" fmla="*/ 2548647 w 7850221"/>
              <a:gd name="connsiteY3" fmla="*/ 460708 h 694171"/>
              <a:gd name="connsiteX4" fmla="*/ 3511685 w 7850221"/>
              <a:gd name="connsiteY4" fmla="*/ 626077 h 694171"/>
              <a:gd name="connsiteX5" fmla="*/ 4173166 w 7850221"/>
              <a:gd name="connsiteY5" fmla="*/ 61873 h 694171"/>
              <a:gd name="connsiteX6" fmla="*/ 4854102 w 7850221"/>
              <a:gd name="connsiteY6" fmla="*/ 81328 h 694171"/>
              <a:gd name="connsiteX7" fmla="*/ 5097293 w 7850221"/>
              <a:gd name="connsiteY7" fmla="*/ 655260 h 694171"/>
              <a:gd name="connsiteX8" fmla="*/ 5846323 w 7850221"/>
              <a:gd name="connsiteY8" fmla="*/ 402341 h 694171"/>
              <a:gd name="connsiteX9" fmla="*/ 7354110 w 7850221"/>
              <a:gd name="connsiteY9" fmla="*/ 353703 h 694171"/>
              <a:gd name="connsiteX10" fmla="*/ 7850221 w 7850221"/>
              <a:gd name="connsiteY10" fmla="*/ 470435 h 694171"/>
              <a:gd name="connsiteX0" fmla="*/ 0 w 7850221"/>
              <a:gd name="connsiteY0" fmla="*/ 788991 h 788991"/>
              <a:gd name="connsiteX1" fmla="*/ 846306 w 7850221"/>
              <a:gd name="connsiteY1" fmla="*/ 594437 h 788991"/>
              <a:gd name="connsiteX2" fmla="*/ 1731523 w 7850221"/>
              <a:gd name="connsiteY2" fmla="*/ 662531 h 788991"/>
              <a:gd name="connsiteX3" fmla="*/ 2548647 w 7850221"/>
              <a:gd name="connsiteY3" fmla="*/ 555528 h 788991"/>
              <a:gd name="connsiteX4" fmla="*/ 3511685 w 7850221"/>
              <a:gd name="connsiteY4" fmla="*/ 720897 h 788991"/>
              <a:gd name="connsiteX5" fmla="*/ 4173166 w 7850221"/>
              <a:gd name="connsiteY5" fmla="*/ 156693 h 788991"/>
              <a:gd name="connsiteX6" fmla="*/ 4669276 w 7850221"/>
              <a:gd name="connsiteY6" fmla="*/ 39961 h 788991"/>
              <a:gd name="connsiteX7" fmla="*/ 5097293 w 7850221"/>
              <a:gd name="connsiteY7" fmla="*/ 750080 h 788991"/>
              <a:gd name="connsiteX8" fmla="*/ 5846323 w 7850221"/>
              <a:gd name="connsiteY8" fmla="*/ 497161 h 788991"/>
              <a:gd name="connsiteX9" fmla="*/ 7354110 w 7850221"/>
              <a:gd name="connsiteY9" fmla="*/ 448523 h 788991"/>
              <a:gd name="connsiteX10" fmla="*/ 7850221 w 7850221"/>
              <a:gd name="connsiteY10" fmla="*/ 565255 h 78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50221" h="788991">
                <a:moveTo>
                  <a:pt x="0" y="788991"/>
                </a:moveTo>
                <a:cubicBezTo>
                  <a:pt x="278859" y="702252"/>
                  <a:pt x="557719" y="615514"/>
                  <a:pt x="846306" y="594437"/>
                </a:cubicBezTo>
                <a:cubicBezTo>
                  <a:pt x="1134893" y="573360"/>
                  <a:pt x="1447800" y="669016"/>
                  <a:pt x="1731523" y="662531"/>
                </a:cubicBezTo>
                <a:cubicBezTo>
                  <a:pt x="2015246" y="656046"/>
                  <a:pt x="2251953" y="545800"/>
                  <a:pt x="2548647" y="555528"/>
                </a:cubicBezTo>
                <a:cubicBezTo>
                  <a:pt x="2845341" y="565256"/>
                  <a:pt x="3240932" y="787369"/>
                  <a:pt x="3511685" y="720897"/>
                </a:cubicBezTo>
                <a:cubicBezTo>
                  <a:pt x="3782438" y="654425"/>
                  <a:pt x="3980234" y="270182"/>
                  <a:pt x="4173166" y="156693"/>
                </a:cubicBezTo>
                <a:cubicBezTo>
                  <a:pt x="4366098" y="43204"/>
                  <a:pt x="4515255" y="-58937"/>
                  <a:pt x="4669276" y="39961"/>
                </a:cubicBezTo>
                <a:cubicBezTo>
                  <a:pt x="4823297" y="138859"/>
                  <a:pt x="4901119" y="673880"/>
                  <a:pt x="5097293" y="750080"/>
                </a:cubicBezTo>
                <a:cubicBezTo>
                  <a:pt x="5293468" y="826280"/>
                  <a:pt x="5470187" y="547420"/>
                  <a:pt x="5846323" y="497161"/>
                </a:cubicBezTo>
                <a:cubicBezTo>
                  <a:pt x="6222459" y="446902"/>
                  <a:pt x="7020127" y="437174"/>
                  <a:pt x="7354110" y="448523"/>
                </a:cubicBezTo>
                <a:cubicBezTo>
                  <a:pt x="7688093" y="459872"/>
                  <a:pt x="7769157" y="512563"/>
                  <a:pt x="7850221" y="565255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9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68837"/>
          </a:xfrm>
        </p:spPr>
        <p:txBody>
          <a:bodyPr>
            <a:normAutofit fontScale="90000"/>
          </a:bodyPr>
          <a:lstStyle/>
          <a:p>
            <a:r>
              <a:rPr lang="nl-NL" sz="7200" dirty="0">
                <a:solidFill>
                  <a:schemeClr val="bg1"/>
                </a:solidFill>
                <a:latin typeface="Garamond" panose="02020404030301010803" pitchFamily="18" charset="0"/>
              </a:rPr>
              <a:t>A transport </a:t>
            </a:r>
            <a:r>
              <a:rPr lang="nl-NL" sz="7200" dirty="0" err="1">
                <a:solidFill>
                  <a:schemeClr val="bg1"/>
                </a:solidFill>
                <a:latin typeface="Garamond" panose="02020404030301010803" pitchFamily="18" charset="0"/>
              </a:rPr>
              <a:t>network</a:t>
            </a:r>
            <a:r>
              <a:rPr lang="nl-NL" sz="7200" dirty="0">
                <a:solidFill>
                  <a:schemeClr val="bg1"/>
                </a:solidFill>
                <a:latin typeface="Garamond" panose="02020404030301010803" pitchFamily="18" charset="0"/>
              </a:rPr>
              <a:t> is </a:t>
            </a:r>
            <a:r>
              <a:rPr lang="nl-NL" sz="7200" i="1" dirty="0">
                <a:solidFill>
                  <a:schemeClr val="bg1"/>
                </a:solidFill>
                <a:latin typeface="Garamond" panose="02020404030301010803" pitchFamily="18" charset="0"/>
              </a:rPr>
              <a:t>fair</a:t>
            </a:r>
            <a:r>
              <a:rPr lang="nl-NL" sz="72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7200" dirty="0" err="1">
                <a:solidFill>
                  <a:schemeClr val="bg1"/>
                </a:solidFill>
                <a:latin typeface="Garamond" panose="02020404030301010803" pitchFamily="18" charset="0"/>
              </a:rPr>
              <a:t>if</a:t>
            </a:r>
            <a:r>
              <a:rPr lang="nl-NL" sz="72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7200" dirty="0" err="1">
                <a:solidFill>
                  <a:schemeClr val="bg1"/>
                </a:solidFill>
                <a:latin typeface="Garamond" panose="02020404030301010803" pitchFamily="18" charset="0"/>
              </a:rPr>
              <a:t>everyone</a:t>
            </a:r>
            <a:r>
              <a:rPr lang="nl-NL" sz="7200" dirty="0">
                <a:solidFill>
                  <a:schemeClr val="bg1"/>
                </a:solidFill>
                <a:latin typeface="Garamond" panose="02020404030301010803" pitchFamily="18" charset="0"/>
              </a:rPr>
              <a:t> has </a:t>
            </a:r>
            <a:r>
              <a:rPr lang="nl-NL" sz="7200" i="1" dirty="0" err="1">
                <a:solidFill>
                  <a:schemeClr val="bg1"/>
                </a:solidFill>
                <a:latin typeface="Garamond" panose="02020404030301010803" pitchFamily="18" charset="0"/>
              </a:rPr>
              <a:t>sufficient</a:t>
            </a:r>
            <a:r>
              <a:rPr lang="nl-NL" sz="72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7200" dirty="0" err="1">
                <a:solidFill>
                  <a:schemeClr val="bg1"/>
                </a:solidFill>
                <a:latin typeface="Garamond" panose="02020404030301010803" pitchFamily="18" charset="0"/>
              </a:rPr>
              <a:t>accessibility</a:t>
            </a:r>
            <a:br>
              <a:rPr lang="nl-NL" sz="7200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br>
              <a:rPr lang="nl-NL" sz="7200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nl-NL" sz="4800" dirty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Een vervoersnetwerk is </a:t>
            </a:r>
            <a:r>
              <a:rPr lang="nl-NL" sz="4800" i="1" dirty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eerlijk</a:t>
            </a:r>
            <a:r>
              <a:rPr lang="nl-NL" sz="4800" dirty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 als iedereen </a:t>
            </a:r>
            <a:r>
              <a:rPr lang="nl-NL" sz="4800" i="1" dirty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genoeg</a:t>
            </a:r>
            <a:r>
              <a:rPr lang="nl-NL" sz="4800" dirty="0">
                <a:solidFill>
                  <a:schemeClr val="bg1">
                    <a:lumMod val="85000"/>
                  </a:schemeClr>
                </a:solidFill>
                <a:latin typeface="Garamond" panose="02020404030301010803" pitchFamily="18" charset="0"/>
              </a:rPr>
              <a:t> bereikbaarheid heeft</a:t>
            </a:r>
            <a:endParaRPr lang="nl-NL" sz="7200" dirty="0">
              <a:solidFill>
                <a:schemeClr val="bg1">
                  <a:lumMod val="8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90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>
                <a:solidFill>
                  <a:schemeClr val="bg1"/>
                </a:solidFill>
                <a:latin typeface="Garamond" panose="02020404030301010803" pitchFamily="18" charset="0"/>
              </a:rPr>
              <a:t>What</a:t>
            </a:r>
            <a:r>
              <a:rPr lang="nl-NL" sz="5400" dirty="0">
                <a:solidFill>
                  <a:schemeClr val="bg1"/>
                </a:solidFill>
                <a:latin typeface="Garamond" panose="02020404030301010803" pitchFamily="18" charset="0"/>
              </a:rPr>
              <a:t> is </a:t>
            </a:r>
            <a:r>
              <a:rPr lang="nl-NL" sz="5400" dirty="0" err="1">
                <a:solidFill>
                  <a:schemeClr val="bg1"/>
                </a:solidFill>
                <a:latin typeface="Garamond" panose="02020404030301010803" pitchFamily="18" charset="0"/>
              </a:rPr>
              <a:t>sufficient</a:t>
            </a:r>
            <a:r>
              <a:rPr lang="nl-NL" sz="5400" dirty="0">
                <a:solidFill>
                  <a:schemeClr val="bg1"/>
                </a:solidFill>
                <a:latin typeface="Garamond" panose="02020404030301010803" pitchFamily="18" charset="0"/>
              </a:rPr>
              <a:t>?</a:t>
            </a:r>
          </a:p>
        </p:txBody>
      </p:sp>
      <p:cxnSp>
        <p:nvCxnSpPr>
          <p:cNvPr id="5" name="Rechte verbindingslijn met pijl 19">
            <a:extLst>
              <a:ext uri="{FF2B5EF4-FFF2-40B4-BE49-F238E27FC236}">
                <a16:creationId xmlns:a16="http://schemas.microsoft.com/office/drawing/2014/main" id="{01403599-6A8A-46E6-B6A4-971A01A7A800}"/>
              </a:ext>
            </a:extLst>
          </p:cNvPr>
          <p:cNvCxnSpPr>
            <a:cxnSpLocks/>
          </p:cNvCxnSpPr>
          <p:nvPr/>
        </p:nvCxnSpPr>
        <p:spPr>
          <a:xfrm flipH="1">
            <a:off x="1965370" y="3557652"/>
            <a:ext cx="8016830" cy="0"/>
          </a:xfrm>
          <a:prstGeom prst="straightConnector1">
            <a:avLst/>
          </a:prstGeom>
          <a:ln w="127000">
            <a:gradFill>
              <a:gsLst>
                <a:gs pos="0">
                  <a:srgbClr val="0BE935"/>
                </a:gs>
                <a:gs pos="100000">
                  <a:srgbClr val="FF0909"/>
                </a:gs>
              </a:gsLst>
              <a:lin ang="0" scaled="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307506E-DF6E-4161-A3D9-9D90A513B346}"/>
              </a:ext>
            </a:extLst>
          </p:cNvPr>
          <p:cNvSpPr/>
          <p:nvPr/>
        </p:nvSpPr>
        <p:spPr>
          <a:xfrm>
            <a:off x="3513098" y="3197652"/>
            <a:ext cx="720000" cy="720000"/>
          </a:xfrm>
          <a:prstGeom prst="ellipse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2EF07C-2DE8-4337-A38F-9C461CC46520}"/>
              </a:ext>
            </a:extLst>
          </p:cNvPr>
          <p:cNvSpPr/>
          <p:nvPr/>
        </p:nvSpPr>
        <p:spPr>
          <a:xfrm>
            <a:off x="8046528" y="3197652"/>
            <a:ext cx="720000" cy="720000"/>
          </a:xfrm>
          <a:prstGeom prst="ellipse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C9AB37-EE64-4C03-AA0A-BEB94639CAD2}"/>
              </a:ext>
            </a:extLst>
          </p:cNvPr>
          <p:cNvSpPr/>
          <p:nvPr/>
        </p:nvSpPr>
        <p:spPr>
          <a:xfrm>
            <a:off x="748116" y="3234485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Bad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967FB8-F981-43EE-ABCC-E13461BF827E}"/>
              </a:ext>
            </a:extLst>
          </p:cNvPr>
          <p:cNvSpPr/>
          <p:nvPr/>
        </p:nvSpPr>
        <p:spPr>
          <a:xfrm>
            <a:off x="10204990" y="3234485"/>
            <a:ext cx="1242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Good</a:t>
            </a:r>
            <a:endParaRPr lang="en-GB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D4D812-4761-4919-AB67-4581A4CAEF0E}"/>
              </a:ext>
            </a:extLst>
          </p:cNvPr>
          <p:cNvSpPr/>
          <p:nvPr/>
        </p:nvSpPr>
        <p:spPr>
          <a:xfrm>
            <a:off x="5925803" y="2305455"/>
            <a:ext cx="214009" cy="25583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70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0.0655 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5 4.81481E-6 L -0.07239 4.81481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  <a:latin typeface="Garamond" panose="02020404030301010803" pitchFamily="18" charset="0"/>
              </a:rPr>
              <a:t>3. </a:t>
            </a:r>
            <a:r>
              <a:rPr lang="nl-NL" sz="5400" dirty="0" err="1">
                <a:solidFill>
                  <a:schemeClr val="bg1"/>
                </a:solidFill>
                <a:latin typeface="Garamond" panose="02020404030301010803" pitchFamily="18" charset="0"/>
              </a:rPr>
              <a:t>Quantify</a:t>
            </a:r>
            <a:r>
              <a:rPr lang="nl-NL" sz="54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5400" dirty="0" err="1">
                <a:solidFill>
                  <a:schemeClr val="bg1"/>
                </a:solidFill>
                <a:latin typeface="Garamond" panose="02020404030301010803" pitchFamily="18" charset="0"/>
              </a:rPr>
              <a:t>Equity</a:t>
            </a:r>
            <a:r>
              <a:rPr lang="nl-NL" sz="5400" dirty="0">
                <a:solidFill>
                  <a:schemeClr val="bg1"/>
                </a:solidFill>
                <a:latin typeface="Garamond" panose="02020404030301010803" pitchFamily="18" charset="0"/>
              </a:rPr>
              <a:t> Issues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First, </a:t>
            </a: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identify</a:t>
            </a: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which</a:t>
            </a: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people</a:t>
            </a: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 in </a:t>
            </a: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which</a:t>
            </a: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neighborhoods</a:t>
            </a: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 have </a:t>
            </a: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insufficient</a:t>
            </a: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accessibility</a:t>
            </a:r>
            <a:endParaRPr lang="nl-NL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14350" indent="-514350">
              <a:buAutoNum type="arabicPeriod"/>
            </a:pPr>
            <a:endParaRPr lang="nl-NL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nl-NL" sz="40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cxnSp>
        <p:nvCxnSpPr>
          <p:cNvPr id="4" name="Rechte verbindingslijn met pijl 19">
            <a:extLst>
              <a:ext uri="{FF2B5EF4-FFF2-40B4-BE49-F238E27FC236}">
                <a16:creationId xmlns:a16="http://schemas.microsoft.com/office/drawing/2014/main" id="{DA233F59-46F3-465C-8131-4B45D3F470E8}"/>
              </a:ext>
            </a:extLst>
          </p:cNvPr>
          <p:cNvCxnSpPr>
            <a:cxnSpLocks/>
          </p:cNvCxnSpPr>
          <p:nvPr/>
        </p:nvCxnSpPr>
        <p:spPr>
          <a:xfrm flipH="1">
            <a:off x="1965370" y="4870785"/>
            <a:ext cx="8016830" cy="0"/>
          </a:xfrm>
          <a:prstGeom prst="straightConnector1">
            <a:avLst/>
          </a:prstGeom>
          <a:ln w="127000">
            <a:gradFill>
              <a:gsLst>
                <a:gs pos="0">
                  <a:srgbClr val="0BE935"/>
                </a:gs>
                <a:gs pos="100000">
                  <a:srgbClr val="FF0909"/>
                </a:gs>
              </a:gsLst>
              <a:lin ang="0" scaled="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8EEE49E-59C2-4336-9535-6DCA81FA68F1}"/>
              </a:ext>
            </a:extLst>
          </p:cNvPr>
          <p:cNvSpPr/>
          <p:nvPr/>
        </p:nvSpPr>
        <p:spPr>
          <a:xfrm>
            <a:off x="748116" y="454761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Bad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F6E89-B932-4BBA-A833-23B255FF89D7}"/>
              </a:ext>
            </a:extLst>
          </p:cNvPr>
          <p:cNvSpPr/>
          <p:nvPr/>
        </p:nvSpPr>
        <p:spPr>
          <a:xfrm>
            <a:off x="10204990" y="4547618"/>
            <a:ext cx="1242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Good</a:t>
            </a:r>
            <a:endParaRPr lang="en-GB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BDB15-39AE-449F-8F49-3ADB8BA9AB84}"/>
              </a:ext>
            </a:extLst>
          </p:cNvPr>
          <p:cNvSpPr/>
          <p:nvPr/>
        </p:nvSpPr>
        <p:spPr>
          <a:xfrm>
            <a:off x="5925803" y="3618588"/>
            <a:ext cx="214009" cy="25583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5279AB-EE9A-4687-A946-8A517B0B7785}"/>
              </a:ext>
            </a:extLst>
          </p:cNvPr>
          <p:cNvSpPr/>
          <p:nvPr/>
        </p:nvSpPr>
        <p:spPr>
          <a:xfrm>
            <a:off x="3423648" y="4692432"/>
            <a:ext cx="356702" cy="356702"/>
          </a:xfrm>
          <a:prstGeom prst="ellipse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72DD66-8EA0-4F56-958C-3AB0053EE483}"/>
              </a:ext>
            </a:extLst>
          </p:cNvPr>
          <p:cNvSpPr/>
          <p:nvPr/>
        </p:nvSpPr>
        <p:spPr>
          <a:xfrm flipV="1">
            <a:off x="4586454" y="4692434"/>
            <a:ext cx="356702" cy="356702"/>
          </a:xfrm>
          <a:prstGeom prst="ellipse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5DA0E1-91EA-4BCE-8A85-88951091041A}"/>
              </a:ext>
            </a:extLst>
          </p:cNvPr>
          <p:cNvSpPr/>
          <p:nvPr/>
        </p:nvSpPr>
        <p:spPr>
          <a:xfrm flipV="1">
            <a:off x="2575622" y="4719424"/>
            <a:ext cx="356702" cy="356702"/>
          </a:xfrm>
          <a:prstGeom prst="ellipse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593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  <a:latin typeface="Garamond" panose="02020404030301010803" pitchFamily="18" charset="0"/>
              </a:rPr>
              <a:t>3. </a:t>
            </a:r>
            <a:r>
              <a:rPr lang="nl-NL" sz="5400" dirty="0" err="1">
                <a:solidFill>
                  <a:schemeClr val="bg1"/>
                </a:solidFill>
                <a:latin typeface="Garamond" panose="02020404030301010803" pitchFamily="18" charset="0"/>
              </a:rPr>
              <a:t>Quantify</a:t>
            </a:r>
            <a:r>
              <a:rPr lang="nl-NL" sz="54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5400" dirty="0" err="1">
                <a:solidFill>
                  <a:schemeClr val="bg1"/>
                </a:solidFill>
                <a:latin typeface="Garamond" panose="02020404030301010803" pitchFamily="18" charset="0"/>
              </a:rPr>
              <a:t>Equity</a:t>
            </a:r>
            <a:r>
              <a:rPr lang="nl-NL" sz="5400" dirty="0">
                <a:solidFill>
                  <a:schemeClr val="bg1"/>
                </a:solidFill>
                <a:latin typeface="Garamond" panose="02020404030301010803" pitchFamily="18" charset="0"/>
              </a:rPr>
              <a:t> Issues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Then</a:t>
            </a: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, </a:t>
            </a: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consider</a:t>
            </a: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how</a:t>
            </a: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 far </a:t>
            </a: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they</a:t>
            </a: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fall</a:t>
            </a: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 below </a:t>
            </a: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the</a:t>
            </a: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threshold</a:t>
            </a:r>
            <a:endParaRPr lang="nl-NL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14350" indent="-514350">
              <a:buAutoNum type="arabicPeriod"/>
            </a:pPr>
            <a:endParaRPr lang="nl-NL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nl-NL" sz="40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cxnSp>
        <p:nvCxnSpPr>
          <p:cNvPr id="4" name="Rechte verbindingslijn met pijl 19">
            <a:extLst>
              <a:ext uri="{FF2B5EF4-FFF2-40B4-BE49-F238E27FC236}">
                <a16:creationId xmlns:a16="http://schemas.microsoft.com/office/drawing/2014/main" id="{DA233F59-46F3-465C-8131-4B45D3F470E8}"/>
              </a:ext>
            </a:extLst>
          </p:cNvPr>
          <p:cNvCxnSpPr>
            <a:cxnSpLocks/>
          </p:cNvCxnSpPr>
          <p:nvPr/>
        </p:nvCxnSpPr>
        <p:spPr>
          <a:xfrm flipH="1">
            <a:off x="1965370" y="4870785"/>
            <a:ext cx="8016830" cy="0"/>
          </a:xfrm>
          <a:prstGeom prst="straightConnector1">
            <a:avLst/>
          </a:prstGeom>
          <a:ln w="127000">
            <a:gradFill>
              <a:gsLst>
                <a:gs pos="0">
                  <a:srgbClr val="0BE935"/>
                </a:gs>
                <a:gs pos="100000">
                  <a:srgbClr val="FF0909"/>
                </a:gs>
              </a:gsLst>
              <a:lin ang="0" scaled="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8EEE49E-59C2-4336-9535-6DCA81FA68F1}"/>
              </a:ext>
            </a:extLst>
          </p:cNvPr>
          <p:cNvSpPr/>
          <p:nvPr/>
        </p:nvSpPr>
        <p:spPr>
          <a:xfrm>
            <a:off x="748116" y="454761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Bad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F6E89-B932-4BBA-A833-23B255FF89D7}"/>
              </a:ext>
            </a:extLst>
          </p:cNvPr>
          <p:cNvSpPr/>
          <p:nvPr/>
        </p:nvSpPr>
        <p:spPr>
          <a:xfrm>
            <a:off x="10204990" y="4547618"/>
            <a:ext cx="1242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Good</a:t>
            </a:r>
            <a:endParaRPr lang="en-GB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BDB15-39AE-449F-8F49-3ADB8BA9AB84}"/>
              </a:ext>
            </a:extLst>
          </p:cNvPr>
          <p:cNvSpPr/>
          <p:nvPr/>
        </p:nvSpPr>
        <p:spPr>
          <a:xfrm>
            <a:off x="5925803" y="3618588"/>
            <a:ext cx="214009" cy="25583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5279AB-EE9A-4687-A946-8A517B0B7785}"/>
              </a:ext>
            </a:extLst>
          </p:cNvPr>
          <p:cNvSpPr/>
          <p:nvPr/>
        </p:nvSpPr>
        <p:spPr>
          <a:xfrm>
            <a:off x="3423648" y="4692432"/>
            <a:ext cx="356702" cy="356702"/>
          </a:xfrm>
          <a:prstGeom prst="ellipse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72DD66-8EA0-4F56-958C-3AB0053EE483}"/>
              </a:ext>
            </a:extLst>
          </p:cNvPr>
          <p:cNvSpPr/>
          <p:nvPr/>
        </p:nvSpPr>
        <p:spPr>
          <a:xfrm flipV="1">
            <a:off x="4586454" y="4692434"/>
            <a:ext cx="356702" cy="356702"/>
          </a:xfrm>
          <a:prstGeom prst="ellipse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5DA0E1-91EA-4BCE-8A85-88951091041A}"/>
              </a:ext>
            </a:extLst>
          </p:cNvPr>
          <p:cNvSpPr/>
          <p:nvPr/>
        </p:nvSpPr>
        <p:spPr>
          <a:xfrm flipV="1">
            <a:off x="2575622" y="4700374"/>
            <a:ext cx="356702" cy="356702"/>
          </a:xfrm>
          <a:prstGeom prst="ellipse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3121F0-3FFA-4BD9-8235-71E9CD2BC628}"/>
              </a:ext>
            </a:extLst>
          </p:cNvPr>
          <p:cNvCxnSpPr>
            <a:cxnSpLocks/>
          </p:cNvCxnSpPr>
          <p:nvPr/>
        </p:nvCxnSpPr>
        <p:spPr>
          <a:xfrm>
            <a:off x="2753973" y="4373880"/>
            <a:ext cx="3171830" cy="0"/>
          </a:xfrm>
          <a:prstGeom prst="straightConnector1">
            <a:avLst/>
          </a:prstGeom>
          <a:ln w="76200">
            <a:solidFill>
              <a:srgbClr val="FFFFFF">
                <a:alpha val="76863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EA18F4-0026-4D43-B0AB-86D087582773}"/>
              </a:ext>
            </a:extLst>
          </p:cNvPr>
          <p:cNvCxnSpPr>
            <a:cxnSpLocks/>
          </p:cNvCxnSpPr>
          <p:nvPr/>
        </p:nvCxnSpPr>
        <p:spPr>
          <a:xfrm>
            <a:off x="3634740" y="4015740"/>
            <a:ext cx="2291063" cy="0"/>
          </a:xfrm>
          <a:prstGeom prst="straightConnector1">
            <a:avLst/>
          </a:prstGeom>
          <a:ln w="76200">
            <a:solidFill>
              <a:srgbClr val="FFFFFF">
                <a:alpha val="76863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D2C18F-9233-400E-81F0-12824372EC22}"/>
              </a:ext>
            </a:extLst>
          </p:cNvPr>
          <p:cNvCxnSpPr>
            <a:cxnSpLocks/>
          </p:cNvCxnSpPr>
          <p:nvPr/>
        </p:nvCxnSpPr>
        <p:spPr>
          <a:xfrm>
            <a:off x="4724400" y="3618588"/>
            <a:ext cx="1201403" cy="0"/>
          </a:xfrm>
          <a:prstGeom prst="straightConnector1">
            <a:avLst/>
          </a:prstGeom>
          <a:ln w="76200">
            <a:solidFill>
              <a:srgbClr val="FFFFFF">
                <a:alpha val="76863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1CFAEE-E322-4ACA-A90D-AE8B4433DFCB}"/>
              </a:ext>
            </a:extLst>
          </p:cNvPr>
          <p:cNvCxnSpPr>
            <a:cxnSpLocks/>
            <a:stCxn id="12" idx="4"/>
          </p:cNvCxnSpPr>
          <p:nvPr/>
        </p:nvCxnSpPr>
        <p:spPr>
          <a:xfrm flipV="1">
            <a:off x="2753973" y="4373880"/>
            <a:ext cx="0" cy="326494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2BBEB0-17E2-4C2E-9AB0-FA6D272FBF62}"/>
              </a:ext>
            </a:extLst>
          </p:cNvPr>
          <p:cNvCxnSpPr>
            <a:cxnSpLocks/>
          </p:cNvCxnSpPr>
          <p:nvPr/>
        </p:nvCxnSpPr>
        <p:spPr>
          <a:xfrm flipV="1">
            <a:off x="3634740" y="4015740"/>
            <a:ext cx="0" cy="695125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7ED48F-CD7B-4830-BEAC-7FE2EE031B09}"/>
              </a:ext>
            </a:extLst>
          </p:cNvPr>
          <p:cNvCxnSpPr>
            <a:cxnSpLocks/>
            <a:stCxn id="11" idx="4"/>
          </p:cNvCxnSpPr>
          <p:nvPr/>
        </p:nvCxnSpPr>
        <p:spPr>
          <a:xfrm flipH="1" flipV="1">
            <a:off x="4724400" y="3638550"/>
            <a:ext cx="40405" cy="1053884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059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  <a:latin typeface="Garamond" panose="02020404030301010803" pitchFamily="18" charset="0"/>
              </a:rPr>
              <a:t>3. </a:t>
            </a:r>
            <a:r>
              <a:rPr lang="nl-NL" sz="5400" dirty="0" err="1">
                <a:solidFill>
                  <a:schemeClr val="bg1"/>
                </a:solidFill>
                <a:latin typeface="Garamond" panose="02020404030301010803" pitchFamily="18" charset="0"/>
              </a:rPr>
              <a:t>Quantify</a:t>
            </a:r>
            <a:r>
              <a:rPr lang="nl-NL" sz="54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5400" dirty="0" err="1">
                <a:solidFill>
                  <a:schemeClr val="bg1"/>
                </a:solidFill>
                <a:latin typeface="Garamond" panose="02020404030301010803" pitchFamily="18" charset="0"/>
              </a:rPr>
              <a:t>Equity</a:t>
            </a:r>
            <a:r>
              <a:rPr lang="nl-NL" sz="5400" dirty="0">
                <a:solidFill>
                  <a:schemeClr val="bg1"/>
                </a:solidFill>
                <a:latin typeface="Garamond" panose="02020404030301010803" pitchFamily="18" charset="0"/>
              </a:rPr>
              <a:t> Issues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Multiply</a:t>
            </a: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this</a:t>
            </a: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by</a:t>
            </a: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the</a:t>
            </a: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number</a:t>
            </a: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 of </a:t>
            </a: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people</a:t>
            </a:r>
            <a:endParaRPr lang="nl-NL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14350" indent="-514350">
              <a:buAutoNum type="arabicPeriod"/>
            </a:pPr>
            <a:endParaRPr lang="nl-NL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nl-NL" sz="40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cxnSp>
        <p:nvCxnSpPr>
          <p:cNvPr id="4" name="Rechte verbindingslijn met pijl 19">
            <a:extLst>
              <a:ext uri="{FF2B5EF4-FFF2-40B4-BE49-F238E27FC236}">
                <a16:creationId xmlns:a16="http://schemas.microsoft.com/office/drawing/2014/main" id="{DA233F59-46F3-465C-8131-4B45D3F470E8}"/>
              </a:ext>
            </a:extLst>
          </p:cNvPr>
          <p:cNvCxnSpPr>
            <a:cxnSpLocks/>
          </p:cNvCxnSpPr>
          <p:nvPr/>
        </p:nvCxnSpPr>
        <p:spPr>
          <a:xfrm flipH="1">
            <a:off x="1965370" y="4870785"/>
            <a:ext cx="8016830" cy="0"/>
          </a:xfrm>
          <a:prstGeom prst="straightConnector1">
            <a:avLst/>
          </a:prstGeom>
          <a:ln w="127000">
            <a:gradFill>
              <a:gsLst>
                <a:gs pos="0">
                  <a:srgbClr val="0BE935"/>
                </a:gs>
                <a:gs pos="100000">
                  <a:srgbClr val="FF0909"/>
                </a:gs>
              </a:gsLst>
              <a:lin ang="0" scaled="0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8EEE49E-59C2-4336-9535-6DCA81FA68F1}"/>
              </a:ext>
            </a:extLst>
          </p:cNvPr>
          <p:cNvSpPr/>
          <p:nvPr/>
        </p:nvSpPr>
        <p:spPr>
          <a:xfrm>
            <a:off x="748116" y="4547618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Bad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F6E89-B932-4BBA-A833-23B255FF89D7}"/>
              </a:ext>
            </a:extLst>
          </p:cNvPr>
          <p:cNvSpPr/>
          <p:nvPr/>
        </p:nvSpPr>
        <p:spPr>
          <a:xfrm>
            <a:off x="10204990" y="4547618"/>
            <a:ext cx="1242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Good</a:t>
            </a:r>
            <a:endParaRPr lang="en-GB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BDB15-39AE-449F-8F49-3ADB8BA9AB84}"/>
              </a:ext>
            </a:extLst>
          </p:cNvPr>
          <p:cNvSpPr/>
          <p:nvPr/>
        </p:nvSpPr>
        <p:spPr>
          <a:xfrm>
            <a:off x="5925803" y="3618588"/>
            <a:ext cx="214009" cy="25583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5279AB-EE9A-4687-A946-8A517B0B7785}"/>
              </a:ext>
            </a:extLst>
          </p:cNvPr>
          <p:cNvSpPr/>
          <p:nvPr/>
        </p:nvSpPr>
        <p:spPr>
          <a:xfrm>
            <a:off x="3066713" y="4335497"/>
            <a:ext cx="1070572" cy="1070572"/>
          </a:xfrm>
          <a:prstGeom prst="ellipse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72DD66-8EA0-4F56-958C-3AB0053EE483}"/>
              </a:ext>
            </a:extLst>
          </p:cNvPr>
          <p:cNvSpPr/>
          <p:nvPr/>
        </p:nvSpPr>
        <p:spPr>
          <a:xfrm flipV="1">
            <a:off x="4717488" y="4602350"/>
            <a:ext cx="536870" cy="536870"/>
          </a:xfrm>
          <a:prstGeom prst="ellipse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5DA0E1-91EA-4BCE-8A85-88951091041A}"/>
              </a:ext>
            </a:extLst>
          </p:cNvPr>
          <p:cNvSpPr/>
          <p:nvPr/>
        </p:nvSpPr>
        <p:spPr>
          <a:xfrm flipV="1">
            <a:off x="2535486" y="4692432"/>
            <a:ext cx="356702" cy="356702"/>
          </a:xfrm>
          <a:prstGeom prst="ellipse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C1F61-B9C6-411B-8337-39C3EAF72D18}"/>
              </a:ext>
            </a:extLst>
          </p:cNvPr>
          <p:cNvSpPr txBox="1"/>
          <p:nvPr/>
        </p:nvSpPr>
        <p:spPr>
          <a:xfrm>
            <a:off x="3003918" y="5507209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x1000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2E8C8E-E142-43FF-89E8-D2BA6A9E3AE0}"/>
              </a:ext>
            </a:extLst>
          </p:cNvPr>
          <p:cNvSpPr txBox="1"/>
          <p:nvPr/>
        </p:nvSpPr>
        <p:spPr>
          <a:xfrm>
            <a:off x="4436886" y="3904446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x200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34C60-2695-443C-8C21-F63095FC9556}"/>
              </a:ext>
            </a:extLst>
          </p:cNvPr>
          <p:cNvSpPr txBox="1"/>
          <p:nvPr/>
        </p:nvSpPr>
        <p:spPr>
          <a:xfrm>
            <a:off x="2341300" y="3982492"/>
            <a:ext cx="779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x50</a:t>
            </a:r>
          </a:p>
        </p:txBody>
      </p:sp>
    </p:spTree>
    <p:extLst>
      <p:ext uri="{BB962C8B-B14F-4D97-AF65-F5344CB8AC3E}">
        <p14:creationId xmlns:p14="http://schemas.microsoft.com/office/powerpoint/2010/main" val="298756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>
                <a:solidFill>
                  <a:schemeClr val="bg1"/>
                </a:solidFill>
                <a:latin typeface="Garamond" panose="02020404030301010803" pitchFamily="18" charset="0"/>
              </a:rPr>
              <a:t>Some</a:t>
            </a:r>
            <a:r>
              <a:rPr lang="nl-NL" sz="5400" dirty="0">
                <a:solidFill>
                  <a:schemeClr val="bg1"/>
                </a:solidFill>
                <a:latin typeface="Garamond" panose="02020404030301010803" pitchFamily="18" charset="0"/>
              </a:rPr>
              <a:t> Background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ED4921-082F-4A67-85DA-24CA728DB11E}"/>
              </a:ext>
            </a:extLst>
          </p:cNvPr>
          <p:cNvCxnSpPr/>
          <p:nvPr/>
        </p:nvCxnSpPr>
        <p:spPr>
          <a:xfrm>
            <a:off x="0" y="3429000"/>
            <a:ext cx="10764253" cy="0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766609A-D642-4242-B5B1-E5E964B55152}"/>
              </a:ext>
            </a:extLst>
          </p:cNvPr>
          <p:cNvSpPr/>
          <p:nvPr/>
        </p:nvSpPr>
        <p:spPr>
          <a:xfrm>
            <a:off x="1104899" y="3898231"/>
            <a:ext cx="9113253" cy="1700464"/>
          </a:xfrm>
          <a:prstGeom prst="rect">
            <a:avLst/>
          </a:prstGeom>
          <a:solidFill>
            <a:srgbClr val="FFFFFF">
              <a:alpha val="25882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3200" dirty="0">
                <a:latin typeface="Garamond" panose="02020404030301010803" pitchFamily="18" charset="0"/>
              </a:rPr>
              <a:t> Master of </a:t>
            </a:r>
            <a:r>
              <a:rPr lang="nl-NL" sz="3200" dirty="0" err="1">
                <a:latin typeface="Garamond" panose="02020404030301010803" pitchFamily="18" charset="0"/>
              </a:rPr>
              <a:t>Science</a:t>
            </a:r>
            <a:br>
              <a:rPr lang="nl-NL" sz="3200" dirty="0">
                <a:latin typeface="Garamond" panose="02020404030301010803" pitchFamily="18" charset="0"/>
              </a:rPr>
            </a:br>
            <a:r>
              <a:rPr lang="nl-NL" sz="3200" dirty="0">
                <a:latin typeface="Garamond" panose="02020404030301010803" pitchFamily="18" charset="0"/>
              </a:rPr>
              <a:t> in Transport, </a:t>
            </a:r>
            <a:r>
              <a:rPr lang="nl-NL" sz="3200" dirty="0" err="1">
                <a:latin typeface="Garamond" panose="02020404030301010803" pitchFamily="18" charset="0"/>
              </a:rPr>
              <a:t>Infrastructure</a:t>
            </a:r>
            <a:br>
              <a:rPr lang="nl-NL" sz="3200" dirty="0">
                <a:latin typeface="Garamond" panose="02020404030301010803" pitchFamily="18" charset="0"/>
              </a:rPr>
            </a:br>
            <a:r>
              <a:rPr lang="nl-NL" sz="3200" dirty="0">
                <a:latin typeface="Garamond" panose="02020404030301010803" pitchFamily="18" charset="0"/>
              </a:rPr>
              <a:t> &amp; </a:t>
            </a:r>
            <a:r>
              <a:rPr lang="nl-NL" sz="3200" dirty="0" err="1">
                <a:latin typeface="Garamond" panose="02020404030301010803" pitchFamily="18" charset="0"/>
              </a:rPr>
              <a:t>Logistics</a:t>
            </a:r>
            <a:r>
              <a:rPr lang="nl-NL" sz="3200" dirty="0">
                <a:latin typeface="Garamond" panose="02020404030301010803" pitchFamily="18" charset="0"/>
              </a:rPr>
              <a:t> (129 EC)</a:t>
            </a:r>
            <a:endParaRPr lang="en-GB" sz="3200" dirty="0">
              <a:latin typeface="Garamond" panose="020204040303010108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AB26-915C-4D9D-B345-576129DE7657}"/>
              </a:ext>
            </a:extLst>
          </p:cNvPr>
          <p:cNvSpPr/>
          <p:nvPr/>
        </p:nvSpPr>
        <p:spPr>
          <a:xfrm>
            <a:off x="7124700" y="4046130"/>
            <a:ext cx="2864852" cy="1376099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Thesis </a:t>
            </a:r>
            <a:br>
              <a:rPr lang="nl-NL" sz="4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r>
              <a:rPr lang="nl-NL" sz="4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(30 EC)</a:t>
            </a:r>
            <a:endParaRPr lang="en-GB" sz="4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C8F53A-58F5-49D4-A2D1-6E26155C5526}"/>
              </a:ext>
            </a:extLst>
          </p:cNvPr>
          <p:cNvCxnSpPr>
            <a:cxnSpLocks/>
          </p:cNvCxnSpPr>
          <p:nvPr/>
        </p:nvCxnSpPr>
        <p:spPr>
          <a:xfrm flipV="1">
            <a:off x="6316579" y="3086100"/>
            <a:ext cx="0" cy="342901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FA721F-1FB0-46E9-B950-A5A538DE9BD3}"/>
              </a:ext>
            </a:extLst>
          </p:cNvPr>
          <p:cNvCxnSpPr>
            <a:cxnSpLocks/>
          </p:cNvCxnSpPr>
          <p:nvPr/>
        </p:nvCxnSpPr>
        <p:spPr>
          <a:xfrm flipV="1">
            <a:off x="9989552" y="3086100"/>
            <a:ext cx="0" cy="33153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7F5F6-398F-403A-811C-10145662E514}"/>
              </a:ext>
            </a:extLst>
          </p:cNvPr>
          <p:cNvCxnSpPr>
            <a:cxnSpLocks/>
          </p:cNvCxnSpPr>
          <p:nvPr/>
        </p:nvCxnSpPr>
        <p:spPr>
          <a:xfrm flipV="1">
            <a:off x="2489869" y="3086100"/>
            <a:ext cx="0" cy="33153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8E8D6C-2575-4AC6-ABEB-33049D8869AF}"/>
              </a:ext>
            </a:extLst>
          </p:cNvPr>
          <p:cNvSpPr txBox="1"/>
          <p:nvPr/>
        </p:nvSpPr>
        <p:spPr>
          <a:xfrm>
            <a:off x="2012815" y="2509061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>
                <a:solidFill>
                  <a:schemeClr val="bg1"/>
                </a:solidFill>
                <a:latin typeface="Garamond" panose="02020404030301010803" pitchFamily="18" charset="0"/>
              </a:rPr>
              <a:t>2016</a:t>
            </a:r>
            <a:endParaRPr lang="en-GB" sz="32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2C22C-B0F6-4DE5-9E58-420B73349F81}"/>
              </a:ext>
            </a:extLst>
          </p:cNvPr>
          <p:cNvSpPr txBox="1"/>
          <p:nvPr/>
        </p:nvSpPr>
        <p:spPr>
          <a:xfrm>
            <a:off x="5839525" y="2511089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>
                <a:solidFill>
                  <a:schemeClr val="bg1"/>
                </a:solidFill>
                <a:latin typeface="Garamond" panose="02020404030301010803" pitchFamily="18" charset="0"/>
              </a:rPr>
              <a:t>2017</a:t>
            </a:r>
            <a:endParaRPr lang="en-GB" sz="32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1149CF-3A53-428F-AA76-5B37B5E2C8C4}"/>
              </a:ext>
            </a:extLst>
          </p:cNvPr>
          <p:cNvSpPr txBox="1"/>
          <p:nvPr/>
        </p:nvSpPr>
        <p:spPr>
          <a:xfrm>
            <a:off x="9512498" y="2509061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>
                <a:solidFill>
                  <a:schemeClr val="bg1"/>
                </a:solidFill>
                <a:latin typeface="Garamond" panose="02020404030301010803" pitchFamily="18" charset="0"/>
              </a:rPr>
              <a:t>2018</a:t>
            </a:r>
            <a:endParaRPr lang="en-GB" sz="32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1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5998-CE0B-40F6-BDB1-A96E0DF7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277663DF-D550-4B0F-863B-631F9AEE3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272650"/>
            <a:ext cx="10515600" cy="7403300"/>
          </a:xfrm>
        </p:spPr>
      </p:pic>
    </p:spTree>
    <p:extLst>
      <p:ext uri="{BB962C8B-B14F-4D97-AF65-F5344CB8AC3E}">
        <p14:creationId xmlns:p14="http://schemas.microsoft.com/office/powerpoint/2010/main" val="170188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D251-C4D0-466C-80C7-068B9935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5400" dirty="0" err="1">
                <a:solidFill>
                  <a:schemeClr val="bg1"/>
                </a:solidFill>
                <a:latin typeface="Garamond" panose="02020404030301010803" pitchFamily="18" charset="0"/>
              </a:rPr>
              <a:t>Applying</a:t>
            </a:r>
            <a:r>
              <a:rPr lang="nl-NL" sz="54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5400" dirty="0" err="1">
                <a:solidFill>
                  <a:schemeClr val="bg1"/>
                </a:solidFill>
                <a:latin typeface="Garamond" panose="02020404030301010803" pitchFamily="18" charset="0"/>
              </a:rPr>
              <a:t>this</a:t>
            </a:r>
            <a:r>
              <a:rPr lang="nl-NL" sz="54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5400" dirty="0" err="1">
                <a:solidFill>
                  <a:schemeClr val="bg1"/>
                </a:solidFill>
                <a:latin typeface="Garamond" panose="02020404030301010803" pitchFamily="18" charset="0"/>
              </a:rPr>
              <a:t>to</a:t>
            </a:r>
            <a:r>
              <a:rPr lang="nl-NL" sz="54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5400" dirty="0" err="1">
                <a:solidFill>
                  <a:schemeClr val="bg1"/>
                </a:solidFill>
                <a:latin typeface="Garamond" panose="02020404030301010803" pitchFamily="18" charset="0"/>
              </a:rPr>
              <a:t>the</a:t>
            </a:r>
            <a:r>
              <a:rPr lang="nl-NL" sz="5400" dirty="0">
                <a:solidFill>
                  <a:schemeClr val="bg1"/>
                </a:solidFill>
                <a:latin typeface="Garamond" panose="02020404030301010803" pitchFamily="18" charset="0"/>
              </a:rPr>
              <a:t> City of Rotterdam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AADA-FBA5-464C-9004-572DA0B3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4000" dirty="0">
                <a:solidFill>
                  <a:schemeClr val="bg1"/>
                </a:solidFill>
                <a:latin typeface="+mj-lt"/>
              </a:rPr>
              <a:t>Created and formalised the methodology</a:t>
            </a:r>
          </a:p>
          <a:p>
            <a:pPr>
              <a:buFontTx/>
              <a:buChar char="-"/>
            </a:pPr>
            <a:r>
              <a:rPr lang="en-GB" sz="4000" dirty="0">
                <a:solidFill>
                  <a:schemeClr val="bg1"/>
                </a:solidFill>
                <a:latin typeface="+mj-lt"/>
              </a:rPr>
              <a:t>Assessed fairness for</a:t>
            </a:r>
          </a:p>
          <a:p>
            <a:pPr lvl="1">
              <a:buFontTx/>
              <a:buChar char="-"/>
            </a:pPr>
            <a:r>
              <a:rPr lang="nl-NL" sz="36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GB" sz="3600" dirty="0">
                <a:solidFill>
                  <a:schemeClr val="bg1"/>
                </a:solidFill>
                <a:latin typeface="+mj-lt"/>
              </a:rPr>
              <a:t>192 zip codes </a:t>
            </a:r>
          </a:p>
          <a:p>
            <a:pPr lvl="1">
              <a:buFontTx/>
              <a:buChar char="-"/>
            </a:pPr>
            <a:r>
              <a:rPr lang="nl-NL" sz="36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GB" sz="3600" dirty="0">
                <a:solidFill>
                  <a:schemeClr val="bg1"/>
                </a:solidFill>
                <a:latin typeface="+mj-lt"/>
              </a:rPr>
              <a:t> modes </a:t>
            </a:r>
          </a:p>
          <a:p>
            <a:pPr lvl="1">
              <a:buFontTx/>
              <a:buChar char="-"/>
            </a:pPr>
            <a:r>
              <a:rPr lang="nl-NL" sz="3600" dirty="0">
                <a:solidFill>
                  <a:schemeClr val="bg1"/>
                </a:solidFill>
                <a:latin typeface="+mj-lt"/>
              </a:rPr>
              <a:t>t</a:t>
            </a:r>
            <a:r>
              <a:rPr lang="en-GB" sz="3600" dirty="0">
                <a:solidFill>
                  <a:schemeClr val="bg1"/>
                </a:solidFill>
                <a:latin typeface="+mj-lt"/>
              </a:rPr>
              <a:t>o 18 destinations </a:t>
            </a:r>
          </a:p>
          <a:p>
            <a:pPr marL="0" indent="0">
              <a:buNone/>
            </a:pPr>
            <a:endParaRPr lang="en-GB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2640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92BA28-39A8-4924-8064-6C59957A8B1E}"/>
              </a:ext>
            </a:extLst>
          </p:cNvPr>
          <p:cNvSpPr/>
          <p:nvPr/>
        </p:nvSpPr>
        <p:spPr>
          <a:xfrm>
            <a:off x="4235450" y="1106488"/>
            <a:ext cx="3721099" cy="4851400"/>
          </a:xfrm>
          <a:prstGeom prst="rect">
            <a:avLst/>
          </a:prstGeom>
          <a:solidFill>
            <a:srgbClr val="FFFFFF">
              <a:alpha val="25882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i="1" dirty="0">
                <a:latin typeface="Garamond" panose="02020404030301010803" pitchFamily="18" charset="0"/>
              </a:rPr>
              <a:t>Transport Planning</a:t>
            </a:r>
            <a:endParaRPr lang="en-GB" sz="4400" i="1" dirty="0">
              <a:latin typeface="Garamond" panose="02020404030301010803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AF1DE9-0A08-4F11-AB1A-9065EDCFAEC5}"/>
              </a:ext>
            </a:extLst>
          </p:cNvPr>
          <p:cNvCxnSpPr>
            <a:cxnSpLocks/>
          </p:cNvCxnSpPr>
          <p:nvPr/>
        </p:nvCxnSpPr>
        <p:spPr>
          <a:xfrm>
            <a:off x="977900" y="3498850"/>
            <a:ext cx="264795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49B0A2-2364-4446-9023-A482874098D5}"/>
              </a:ext>
            </a:extLst>
          </p:cNvPr>
          <p:cNvCxnSpPr>
            <a:cxnSpLocks/>
          </p:cNvCxnSpPr>
          <p:nvPr/>
        </p:nvCxnSpPr>
        <p:spPr>
          <a:xfrm>
            <a:off x="8179512" y="4035048"/>
            <a:ext cx="2748837" cy="109575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6271F3-5F63-4852-B8AA-E82A5E3A2E9A}"/>
              </a:ext>
            </a:extLst>
          </p:cNvPr>
          <p:cNvCxnSpPr>
            <a:cxnSpLocks/>
          </p:cNvCxnSpPr>
          <p:nvPr/>
        </p:nvCxnSpPr>
        <p:spPr>
          <a:xfrm flipV="1">
            <a:off x="8345399" y="2324101"/>
            <a:ext cx="2819400" cy="9906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3FB82C-C80A-4F87-943B-DC13F8DC2D1C}"/>
              </a:ext>
            </a:extLst>
          </p:cNvPr>
          <p:cNvCxnSpPr>
            <a:cxnSpLocks/>
          </p:cNvCxnSpPr>
          <p:nvPr/>
        </p:nvCxnSpPr>
        <p:spPr>
          <a:xfrm>
            <a:off x="8280399" y="3666748"/>
            <a:ext cx="264795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CDEFF0-5EDB-477C-8768-3F8ADEB989CA}"/>
              </a:ext>
            </a:extLst>
          </p:cNvPr>
          <p:cNvSpPr txBox="1"/>
          <p:nvPr/>
        </p:nvSpPr>
        <p:spPr>
          <a:xfrm>
            <a:off x="735805" y="3779838"/>
            <a:ext cx="3132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rechtvaardigheid</a:t>
            </a:r>
            <a:endParaRPr lang="en-GB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537E1C-1975-4B04-89CF-443DFD020199}"/>
              </a:ext>
            </a:extLst>
          </p:cNvPr>
          <p:cNvSpPr txBox="1"/>
          <p:nvPr/>
        </p:nvSpPr>
        <p:spPr>
          <a:xfrm>
            <a:off x="1311859" y="2202200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dirty="0" err="1">
                <a:solidFill>
                  <a:schemeClr val="bg1"/>
                </a:solidFill>
                <a:latin typeface="Garamond" panose="02020404030301010803" pitchFamily="18" charset="0"/>
              </a:rPr>
              <a:t>equity</a:t>
            </a:r>
            <a:endParaRPr lang="en-GB" sz="60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650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1702E08A-FF92-49E9-A6E8-307ABD4C5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-433592"/>
            <a:ext cx="10972800" cy="7725184"/>
          </a:xfrm>
        </p:spPr>
      </p:pic>
    </p:spTree>
    <p:extLst>
      <p:ext uri="{BB962C8B-B14F-4D97-AF65-F5344CB8AC3E}">
        <p14:creationId xmlns:p14="http://schemas.microsoft.com/office/powerpoint/2010/main" val="4040273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1702E08A-FF92-49E9-A6E8-307ABD4C5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926" y="-3144252"/>
            <a:ext cx="14510948" cy="10216147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354DCE2-8F3A-4881-8188-DEB64ACF8FE8}"/>
              </a:ext>
            </a:extLst>
          </p:cNvPr>
          <p:cNvSpPr/>
          <p:nvPr/>
        </p:nvSpPr>
        <p:spPr>
          <a:xfrm>
            <a:off x="5481655" y="2450364"/>
            <a:ext cx="2934436" cy="2934436"/>
          </a:xfrm>
          <a:prstGeom prst="ellipse">
            <a:avLst/>
          </a:prstGeom>
          <a:noFill/>
          <a:ln w="762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987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1332BDA-27D3-4614-A102-717259F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3" r="2" b="462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CB16C1-F00B-4EBF-8012-3886D31E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  <a:latin typeface="Garamond" panose="02020404030301010803" pitchFamily="18" charset="0"/>
              </a:rPr>
              <a:t>Bicycle Highway Test</a:t>
            </a:r>
            <a:endParaRPr lang="en-GB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17,5 km/u instead of 15 in the model</a:t>
            </a:r>
          </a:p>
          <a:p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More than 50 zip codes pushed above the threshold</a:t>
            </a:r>
          </a:p>
          <a:p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Decrease of 14.8% “unfairness”</a:t>
            </a:r>
          </a:p>
        </p:txBody>
      </p:sp>
    </p:spTree>
    <p:extLst>
      <p:ext uri="{BB962C8B-B14F-4D97-AF65-F5344CB8AC3E}">
        <p14:creationId xmlns:p14="http://schemas.microsoft.com/office/powerpoint/2010/main" val="535116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>
                <a:solidFill>
                  <a:schemeClr val="bg1"/>
                </a:solidFill>
                <a:latin typeface="Garamond" panose="02020404030301010803" pitchFamily="18" charset="0"/>
              </a:rPr>
              <a:t>Conclusions</a:t>
            </a:r>
            <a:endParaRPr lang="nl-NL" sz="5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The </a:t>
            </a: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methodology</a:t>
            </a: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 is</a:t>
            </a:r>
          </a:p>
          <a:p>
            <a:pPr marL="971550" lvl="1" indent="-514350">
              <a:buAutoNum type="arabicPeriod"/>
            </a:pP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Makes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equity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issues concrete</a:t>
            </a:r>
          </a:p>
          <a:p>
            <a:pPr marL="971550" lvl="1" indent="-514350">
              <a:buAutoNum type="arabicPeriod"/>
            </a:pP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Useful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to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decision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makers </a:t>
            </a:r>
          </a:p>
          <a:p>
            <a:pPr marL="971550" lvl="1" indent="-514350">
              <a:buAutoNum type="arabicPeriod"/>
            </a:pP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Can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adapt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to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various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policy topics (health,…)</a:t>
            </a:r>
          </a:p>
          <a:p>
            <a:pPr marL="971550" lvl="1" indent="-514350">
              <a:buAutoNum type="arabicPeriod"/>
            </a:pP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Can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be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done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for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specific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groups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(</a:t>
            </a: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elderly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,…)</a:t>
            </a:r>
          </a:p>
          <a:p>
            <a:pPr marL="0" indent="0">
              <a:buNone/>
            </a:pPr>
            <a:endParaRPr lang="nl-NL" sz="36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14350" indent="-514350">
              <a:buAutoNum type="arabicPeriod"/>
            </a:pPr>
            <a:endParaRPr lang="nl-NL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nl-NL" sz="40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53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>
                <a:solidFill>
                  <a:schemeClr val="bg1"/>
                </a:solidFill>
                <a:latin typeface="Garamond" panose="02020404030301010803" pitchFamily="18" charset="0"/>
              </a:rPr>
              <a:t>Conclusions</a:t>
            </a:r>
            <a:endParaRPr lang="nl-NL" sz="5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Considerations</a:t>
            </a: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and</a:t>
            </a:r>
            <a:r>
              <a:rPr lang="nl-NL" sz="4000" dirty="0">
                <a:solidFill>
                  <a:schemeClr val="bg1"/>
                </a:solidFill>
                <a:latin typeface="Garamond" panose="02020404030301010803" pitchFamily="18" charset="0"/>
              </a:rPr>
              <a:t> issues</a:t>
            </a:r>
          </a:p>
          <a:p>
            <a:pPr marL="971550" lvl="1" indent="-514350">
              <a:buAutoNum type="arabicPeriod"/>
            </a:pP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Methodology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is </a:t>
            </a: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inherently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subjective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</a:p>
          <a:p>
            <a:pPr marL="971550" lvl="1" indent="-514350">
              <a:buAutoNum type="arabicPeriod"/>
            </a:pP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Robustness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of </a:t>
            </a: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the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methodology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needs</a:t>
            </a:r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improvement</a:t>
            </a:r>
            <a:endParaRPr lang="nl-NL" sz="36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971550" lvl="1" indent="-514350">
              <a:buAutoNum type="arabicPeriod"/>
            </a:pPr>
            <a:endParaRPr lang="nl-NL" sz="36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nl-NL" sz="36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14350" indent="-514350">
              <a:buAutoNum type="arabicPeriod"/>
            </a:pPr>
            <a:endParaRPr lang="nl-NL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nl-NL" sz="40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16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92BA28-39A8-4924-8064-6C59957A8B1E}"/>
              </a:ext>
            </a:extLst>
          </p:cNvPr>
          <p:cNvSpPr/>
          <p:nvPr/>
        </p:nvSpPr>
        <p:spPr>
          <a:xfrm>
            <a:off x="850900" y="1106488"/>
            <a:ext cx="3352800" cy="4851400"/>
          </a:xfrm>
          <a:prstGeom prst="rect">
            <a:avLst/>
          </a:prstGeom>
          <a:solidFill>
            <a:srgbClr val="FFFFFF">
              <a:alpha val="25882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i="1" dirty="0" err="1">
                <a:latin typeface="Garamond" panose="02020404030301010803" pitchFamily="18" charset="0"/>
              </a:rPr>
              <a:t>Problem</a:t>
            </a:r>
            <a:endParaRPr lang="en-GB" sz="4400" i="1" dirty="0">
              <a:latin typeface="Garamond" panose="020204040303010108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C02BA-F259-4BDD-9176-F66184000AED}"/>
              </a:ext>
            </a:extLst>
          </p:cNvPr>
          <p:cNvSpPr/>
          <p:nvPr/>
        </p:nvSpPr>
        <p:spPr>
          <a:xfrm>
            <a:off x="4203700" y="1106488"/>
            <a:ext cx="3721099" cy="4851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i="1" dirty="0">
                <a:latin typeface="Garamond" panose="02020404030301010803" pitchFamily="18" charset="0"/>
              </a:rPr>
              <a:t>Solution</a:t>
            </a:r>
            <a:endParaRPr lang="en-GB" sz="4400" i="1" dirty="0">
              <a:latin typeface="Garamond" panose="020204040303010108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1792C-4EAD-4765-B52A-BBB7B4F49B68}"/>
              </a:ext>
            </a:extLst>
          </p:cNvPr>
          <p:cNvSpPr/>
          <p:nvPr/>
        </p:nvSpPr>
        <p:spPr>
          <a:xfrm>
            <a:off x="7924799" y="1106488"/>
            <a:ext cx="3416301" cy="4851400"/>
          </a:xfrm>
          <a:prstGeom prst="rect">
            <a:avLst/>
          </a:prstGeom>
          <a:solidFill>
            <a:srgbClr val="FFFFFF">
              <a:alpha val="25882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i="1" dirty="0">
                <a:latin typeface="Garamond" panose="02020404030301010803" pitchFamily="18" charset="0"/>
              </a:rPr>
              <a:t>Application</a:t>
            </a:r>
            <a:endParaRPr lang="en-GB" sz="4400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0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D251-C4D0-466C-80C7-068B993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94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600" dirty="0">
                <a:solidFill>
                  <a:schemeClr val="bg1"/>
                </a:solidFill>
                <a:latin typeface="Garamond" panose="02020404030301010803" pitchFamily="18" charset="0"/>
              </a:rPr>
              <a:t>Transport Planning</a:t>
            </a:r>
            <a:endParaRPr lang="en-GB" sz="6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AADA-FBA5-464C-9004-572DA0B3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0300"/>
            <a:ext cx="10515600" cy="21256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4400" b="1" u="sng" dirty="0" err="1">
                <a:solidFill>
                  <a:schemeClr val="bg1"/>
                </a:solidFill>
                <a:latin typeface="+mj-lt"/>
              </a:rPr>
              <a:t>decision</a:t>
            </a:r>
            <a:r>
              <a:rPr lang="nl-NL" sz="4400" b="1" u="sng" dirty="0">
                <a:solidFill>
                  <a:schemeClr val="bg1"/>
                </a:solidFill>
                <a:latin typeface="+mj-lt"/>
              </a:rPr>
              <a:t>-making </a:t>
            </a:r>
            <a:r>
              <a:rPr lang="nl-NL" sz="4400" b="1" u="sng" dirty="0" err="1">
                <a:solidFill>
                  <a:schemeClr val="bg1"/>
                </a:solidFill>
                <a:latin typeface="+mj-lt"/>
              </a:rPr>
              <a:t>process</a:t>
            </a:r>
            <a:r>
              <a:rPr lang="nl-NL" sz="4400" b="1" u="sng" dirty="0">
                <a:solidFill>
                  <a:schemeClr val="bg1"/>
                </a:solidFill>
                <a:latin typeface="+mj-lt"/>
              </a:rPr>
              <a:t> </a:t>
            </a:r>
            <a:br>
              <a:rPr lang="nl-NL" sz="4400" dirty="0">
                <a:solidFill>
                  <a:schemeClr val="bg1"/>
                </a:solidFill>
                <a:latin typeface="+mj-lt"/>
              </a:rPr>
            </a:br>
            <a:r>
              <a:rPr lang="nl-NL" sz="4400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nl-NL" sz="4400" dirty="0">
                <a:solidFill>
                  <a:schemeClr val="bg1"/>
                </a:solidFill>
                <a:latin typeface="+mj-lt"/>
              </a:rPr>
              <a:t> leads </a:t>
            </a:r>
            <a:r>
              <a:rPr lang="nl-NL" sz="4400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nl-NL" sz="4400" dirty="0">
                <a:solidFill>
                  <a:schemeClr val="bg1"/>
                </a:solidFill>
                <a:latin typeface="+mj-lt"/>
              </a:rPr>
              <a:t> policy </a:t>
            </a:r>
            <a:r>
              <a:rPr lang="nl-NL" sz="4400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nl-NL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nl-NL" sz="4400" dirty="0" err="1">
                <a:solidFill>
                  <a:schemeClr val="bg1"/>
                </a:solidFill>
                <a:latin typeface="+mj-lt"/>
              </a:rPr>
              <a:t>investments</a:t>
            </a:r>
            <a:r>
              <a:rPr lang="nl-NL" sz="4400" dirty="0">
                <a:solidFill>
                  <a:schemeClr val="bg1"/>
                </a:solidFill>
                <a:latin typeface="+mj-lt"/>
              </a:rPr>
              <a:t> in </a:t>
            </a:r>
            <a:r>
              <a:rPr lang="nl-NL" sz="4400" dirty="0" err="1">
                <a:solidFill>
                  <a:schemeClr val="bg1"/>
                </a:solidFill>
                <a:latin typeface="+mj-lt"/>
              </a:rPr>
              <a:t>infrastructure</a:t>
            </a:r>
            <a:r>
              <a:rPr lang="nl-NL" sz="4400" dirty="0">
                <a:solidFill>
                  <a:schemeClr val="bg1"/>
                </a:solidFill>
                <a:latin typeface="+mj-lt"/>
              </a:rPr>
              <a:t> </a:t>
            </a:r>
            <a:r>
              <a:rPr lang="nl-NL" sz="4400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nl-NL" sz="4400" dirty="0">
                <a:solidFill>
                  <a:schemeClr val="bg1"/>
                </a:solidFill>
                <a:latin typeface="+mj-lt"/>
              </a:rPr>
              <a:t> transportation</a:t>
            </a:r>
          </a:p>
        </p:txBody>
      </p:sp>
      <p:cxnSp>
        <p:nvCxnSpPr>
          <p:cNvPr id="11" name="Rechte verbindingslijn 8">
            <a:extLst>
              <a:ext uri="{FF2B5EF4-FFF2-40B4-BE49-F238E27FC236}">
                <a16:creationId xmlns:a16="http://schemas.microsoft.com/office/drawing/2014/main" id="{6B0E3C20-8BC9-48FC-B5A5-0422B2FA7C12}"/>
              </a:ext>
            </a:extLst>
          </p:cNvPr>
          <p:cNvCxnSpPr>
            <a:cxnSpLocks/>
          </p:cNvCxnSpPr>
          <p:nvPr/>
        </p:nvCxnSpPr>
        <p:spPr>
          <a:xfrm flipH="1">
            <a:off x="797306" y="3231745"/>
            <a:ext cx="1062422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5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92BA28-39A8-4924-8064-6C59957A8B1E}"/>
              </a:ext>
            </a:extLst>
          </p:cNvPr>
          <p:cNvSpPr/>
          <p:nvPr/>
        </p:nvSpPr>
        <p:spPr>
          <a:xfrm>
            <a:off x="4235450" y="1106488"/>
            <a:ext cx="3721099" cy="4851400"/>
          </a:xfrm>
          <a:prstGeom prst="rect">
            <a:avLst/>
          </a:prstGeom>
          <a:solidFill>
            <a:srgbClr val="FFFFFF">
              <a:alpha val="25882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i="1" dirty="0">
                <a:latin typeface="Garamond" panose="02020404030301010803" pitchFamily="18" charset="0"/>
              </a:rPr>
              <a:t>Transport Planning</a:t>
            </a:r>
            <a:endParaRPr lang="en-GB" sz="4400" i="1" dirty="0">
              <a:latin typeface="Garamond" panose="02020404030301010803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D5F867-0690-403E-B661-351478D00B64}"/>
              </a:ext>
            </a:extLst>
          </p:cNvPr>
          <p:cNvCxnSpPr/>
          <p:nvPr/>
        </p:nvCxnSpPr>
        <p:spPr>
          <a:xfrm>
            <a:off x="1092200" y="2159000"/>
            <a:ext cx="2997200" cy="10414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BB1910-E0B5-4B54-8814-A6CD8BE2F8E7}"/>
              </a:ext>
            </a:extLst>
          </p:cNvPr>
          <p:cNvCxnSpPr>
            <a:cxnSpLocks/>
          </p:cNvCxnSpPr>
          <p:nvPr/>
        </p:nvCxnSpPr>
        <p:spPr>
          <a:xfrm flipV="1">
            <a:off x="1092200" y="3429000"/>
            <a:ext cx="2819400" cy="9906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AF1DE9-0A08-4F11-AB1A-9065EDCFAEC5}"/>
              </a:ext>
            </a:extLst>
          </p:cNvPr>
          <p:cNvCxnSpPr>
            <a:cxnSpLocks/>
          </p:cNvCxnSpPr>
          <p:nvPr/>
        </p:nvCxnSpPr>
        <p:spPr>
          <a:xfrm>
            <a:off x="1092200" y="3251200"/>
            <a:ext cx="264795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D2A2E1-7E14-4EC5-B6D8-C8B773743A31}"/>
              </a:ext>
            </a:extLst>
          </p:cNvPr>
          <p:cNvSpPr txBox="1"/>
          <p:nvPr/>
        </p:nvSpPr>
        <p:spPr>
          <a:xfrm rot="1339202">
            <a:off x="1784330" y="1721535"/>
            <a:ext cx="161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capacity</a:t>
            </a:r>
            <a:endParaRPr lang="en-GB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8CEA6-324B-4A68-B1CD-F0A6BDF484BC}"/>
              </a:ext>
            </a:extLst>
          </p:cNvPr>
          <p:cNvSpPr txBox="1"/>
          <p:nvPr/>
        </p:nvSpPr>
        <p:spPr>
          <a:xfrm rot="20229638">
            <a:off x="8825293" y="1835835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new </a:t>
            </a: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roads</a:t>
            </a:r>
            <a:endParaRPr lang="en-GB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49B0A2-2364-4446-9023-A482874098D5}"/>
              </a:ext>
            </a:extLst>
          </p:cNvPr>
          <p:cNvCxnSpPr>
            <a:cxnSpLocks/>
          </p:cNvCxnSpPr>
          <p:nvPr/>
        </p:nvCxnSpPr>
        <p:spPr>
          <a:xfrm>
            <a:off x="8179512" y="4035048"/>
            <a:ext cx="2748837" cy="109575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6271F3-5F63-4852-B8AA-E82A5E3A2E9A}"/>
              </a:ext>
            </a:extLst>
          </p:cNvPr>
          <p:cNvCxnSpPr>
            <a:cxnSpLocks/>
          </p:cNvCxnSpPr>
          <p:nvPr/>
        </p:nvCxnSpPr>
        <p:spPr>
          <a:xfrm flipV="1">
            <a:off x="8345399" y="2324101"/>
            <a:ext cx="2819400" cy="9906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3FB82C-C80A-4F87-943B-DC13F8DC2D1C}"/>
              </a:ext>
            </a:extLst>
          </p:cNvPr>
          <p:cNvCxnSpPr>
            <a:cxnSpLocks/>
          </p:cNvCxnSpPr>
          <p:nvPr/>
        </p:nvCxnSpPr>
        <p:spPr>
          <a:xfrm>
            <a:off x="8280399" y="3666748"/>
            <a:ext cx="264795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94EE29-3C23-4341-A51E-160CEEBA171D}"/>
              </a:ext>
            </a:extLst>
          </p:cNvPr>
          <p:cNvSpPr txBox="1"/>
          <p:nvPr/>
        </p:nvSpPr>
        <p:spPr>
          <a:xfrm rot="983209">
            <a:off x="8326309" y="4775991"/>
            <a:ext cx="222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more </a:t>
            </a: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buses</a:t>
            </a:r>
            <a:endParaRPr lang="en-GB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CDEFF0-5EDB-477C-8768-3F8ADEB989CA}"/>
              </a:ext>
            </a:extLst>
          </p:cNvPr>
          <p:cNvSpPr txBox="1"/>
          <p:nvPr/>
        </p:nvSpPr>
        <p:spPr>
          <a:xfrm rot="20396137">
            <a:off x="1343556" y="4177001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new </a:t>
            </a:r>
            <a:r>
              <a:rPr lang="nl-NL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housing</a:t>
            </a:r>
            <a:endParaRPr lang="en-GB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41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40137"/>
          </a:xfrm>
        </p:spPr>
        <p:txBody>
          <a:bodyPr>
            <a:noAutofit/>
          </a:bodyPr>
          <a:lstStyle/>
          <a:p>
            <a:r>
              <a:rPr lang="en-US" sz="6600" i="1" dirty="0">
                <a:solidFill>
                  <a:schemeClr val="bg1"/>
                </a:solidFill>
                <a:latin typeface="Garamond" panose="02020404030301010803" pitchFamily="18" charset="0"/>
              </a:rPr>
              <a:t>“in evaluations of transport projects and policies, </a:t>
            </a:r>
            <a:r>
              <a:rPr lang="en-US" sz="6600" i="1" u="sng" dirty="0">
                <a:solidFill>
                  <a:schemeClr val="bg1"/>
                </a:solidFill>
                <a:latin typeface="Garamond" panose="02020404030301010803" pitchFamily="18" charset="0"/>
              </a:rPr>
              <a:t>equity issues</a:t>
            </a:r>
            <a:r>
              <a:rPr lang="en-US" sz="6600" i="1" dirty="0">
                <a:solidFill>
                  <a:schemeClr val="bg1"/>
                </a:solidFill>
                <a:latin typeface="Garamond" panose="02020404030301010803" pitchFamily="18" charset="0"/>
              </a:rPr>
              <a:t> are often ignored”</a:t>
            </a:r>
            <a:endParaRPr lang="nl-NL" sz="6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7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D251-C4D0-466C-80C7-068B9935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94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600" dirty="0" err="1">
                <a:solidFill>
                  <a:schemeClr val="bg1"/>
                </a:solidFill>
                <a:latin typeface="Garamond" panose="02020404030301010803" pitchFamily="18" charset="0"/>
              </a:rPr>
              <a:t>Equity</a:t>
            </a:r>
            <a:r>
              <a:rPr lang="nl-NL" sz="6600" dirty="0">
                <a:solidFill>
                  <a:schemeClr val="bg1"/>
                </a:solidFill>
                <a:latin typeface="Garamond" panose="02020404030301010803" pitchFamily="18" charset="0"/>
              </a:rPr>
              <a:t> in Transportation</a:t>
            </a:r>
            <a:endParaRPr lang="en-GB" sz="6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AADA-FBA5-464C-9004-572DA0B3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0300"/>
            <a:ext cx="10515600" cy="21256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4400" dirty="0">
                <a:solidFill>
                  <a:schemeClr val="bg1"/>
                </a:solidFill>
                <a:latin typeface="+mj-lt"/>
              </a:rPr>
              <a:t>a fair </a:t>
            </a:r>
            <a:r>
              <a:rPr lang="nl-NL" sz="4400" dirty="0" err="1">
                <a:solidFill>
                  <a:schemeClr val="bg1"/>
                </a:solidFill>
                <a:latin typeface="+mj-lt"/>
              </a:rPr>
              <a:t>distribution</a:t>
            </a:r>
            <a:r>
              <a:rPr lang="nl-NL" sz="4400" dirty="0">
                <a:solidFill>
                  <a:schemeClr val="bg1"/>
                </a:solidFill>
                <a:latin typeface="+mj-lt"/>
              </a:rPr>
              <a:t> of </a:t>
            </a:r>
            <a:r>
              <a:rPr lang="nl-NL" sz="4400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nl-NL" sz="4400" dirty="0">
                <a:solidFill>
                  <a:schemeClr val="bg1"/>
                </a:solidFill>
                <a:latin typeface="+mj-lt"/>
              </a:rPr>
              <a:t> benefits of transport planning</a:t>
            </a:r>
          </a:p>
        </p:txBody>
      </p:sp>
      <p:cxnSp>
        <p:nvCxnSpPr>
          <p:cNvPr id="11" name="Rechte verbindingslijn 8">
            <a:extLst>
              <a:ext uri="{FF2B5EF4-FFF2-40B4-BE49-F238E27FC236}">
                <a16:creationId xmlns:a16="http://schemas.microsoft.com/office/drawing/2014/main" id="{6B0E3C20-8BC9-48FC-B5A5-0422B2FA7C12}"/>
              </a:ext>
            </a:extLst>
          </p:cNvPr>
          <p:cNvCxnSpPr>
            <a:cxnSpLocks/>
          </p:cNvCxnSpPr>
          <p:nvPr/>
        </p:nvCxnSpPr>
        <p:spPr>
          <a:xfrm flipH="1">
            <a:off x="797306" y="3231745"/>
            <a:ext cx="1062422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39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92BA28-39A8-4924-8064-6C59957A8B1E}"/>
              </a:ext>
            </a:extLst>
          </p:cNvPr>
          <p:cNvSpPr/>
          <p:nvPr/>
        </p:nvSpPr>
        <p:spPr>
          <a:xfrm>
            <a:off x="4235450" y="1106488"/>
            <a:ext cx="3721099" cy="4851400"/>
          </a:xfrm>
          <a:prstGeom prst="rect">
            <a:avLst/>
          </a:prstGeom>
          <a:solidFill>
            <a:srgbClr val="FFFFFF">
              <a:alpha val="25882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i="1" dirty="0">
                <a:latin typeface="Garamond" panose="02020404030301010803" pitchFamily="18" charset="0"/>
              </a:rPr>
              <a:t>Transport Planning</a:t>
            </a:r>
            <a:endParaRPr lang="en-GB" sz="4400" i="1" dirty="0">
              <a:latin typeface="Garamond" panose="02020404030301010803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AF1DE9-0A08-4F11-AB1A-9065EDCFAEC5}"/>
              </a:ext>
            </a:extLst>
          </p:cNvPr>
          <p:cNvCxnSpPr>
            <a:cxnSpLocks/>
          </p:cNvCxnSpPr>
          <p:nvPr/>
        </p:nvCxnSpPr>
        <p:spPr>
          <a:xfrm>
            <a:off x="977900" y="3498850"/>
            <a:ext cx="264795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49B0A2-2364-4446-9023-A482874098D5}"/>
              </a:ext>
            </a:extLst>
          </p:cNvPr>
          <p:cNvCxnSpPr>
            <a:cxnSpLocks/>
          </p:cNvCxnSpPr>
          <p:nvPr/>
        </p:nvCxnSpPr>
        <p:spPr>
          <a:xfrm>
            <a:off x="8179512" y="4035048"/>
            <a:ext cx="2748837" cy="109575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6271F3-5F63-4852-B8AA-E82A5E3A2E9A}"/>
              </a:ext>
            </a:extLst>
          </p:cNvPr>
          <p:cNvCxnSpPr>
            <a:cxnSpLocks/>
          </p:cNvCxnSpPr>
          <p:nvPr/>
        </p:nvCxnSpPr>
        <p:spPr>
          <a:xfrm flipV="1">
            <a:off x="8345399" y="2324101"/>
            <a:ext cx="2819400" cy="9906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3FB82C-C80A-4F87-943B-DC13F8DC2D1C}"/>
              </a:ext>
            </a:extLst>
          </p:cNvPr>
          <p:cNvCxnSpPr>
            <a:cxnSpLocks/>
          </p:cNvCxnSpPr>
          <p:nvPr/>
        </p:nvCxnSpPr>
        <p:spPr>
          <a:xfrm>
            <a:off x="8280399" y="3666748"/>
            <a:ext cx="264795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CDEFF0-5EDB-477C-8768-3F8ADEB989CA}"/>
              </a:ext>
            </a:extLst>
          </p:cNvPr>
          <p:cNvSpPr txBox="1"/>
          <p:nvPr/>
        </p:nvSpPr>
        <p:spPr>
          <a:xfrm>
            <a:off x="735805" y="3779838"/>
            <a:ext cx="3132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>
                <a:solidFill>
                  <a:schemeClr val="bg1"/>
                </a:solidFill>
                <a:latin typeface="Garamond" panose="02020404030301010803" pitchFamily="18" charset="0"/>
              </a:rPr>
              <a:t>rechtvaardigheid</a:t>
            </a:r>
            <a:endParaRPr lang="en-GB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537E1C-1975-4B04-89CF-443DFD020199}"/>
              </a:ext>
            </a:extLst>
          </p:cNvPr>
          <p:cNvSpPr txBox="1"/>
          <p:nvPr/>
        </p:nvSpPr>
        <p:spPr>
          <a:xfrm>
            <a:off x="1311859" y="2202200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dirty="0" err="1">
                <a:solidFill>
                  <a:schemeClr val="bg1"/>
                </a:solidFill>
                <a:latin typeface="Garamond" panose="02020404030301010803" pitchFamily="18" charset="0"/>
              </a:rPr>
              <a:t>equity</a:t>
            </a:r>
            <a:endParaRPr lang="en-GB" sz="60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3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ign on the side of a road&#10;&#10;Description generated with high confidence">
            <a:extLst>
              <a:ext uri="{FF2B5EF4-FFF2-40B4-BE49-F238E27FC236}">
                <a16:creationId xmlns:a16="http://schemas.microsoft.com/office/drawing/2014/main" id="{D21EF2CD-34F4-468B-BA30-9839B43602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52"/>
          <a:stretch/>
        </p:blipFill>
        <p:spPr>
          <a:xfrm>
            <a:off x="0" y="10"/>
            <a:ext cx="4637226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68813E-638F-48D3-B1E3-15CDE29FD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7300" y="940593"/>
            <a:ext cx="6743700" cy="4976813"/>
          </a:xfrm>
        </p:spPr>
        <p:txBody>
          <a:bodyPr>
            <a:noAutofit/>
          </a:bodyPr>
          <a:lstStyle/>
          <a:p>
            <a:pPr algn="l"/>
            <a:r>
              <a:rPr lang="en-GB" sz="4400" dirty="0">
                <a:solidFill>
                  <a:schemeClr val="bg1">
                    <a:lumMod val="95000"/>
                  </a:schemeClr>
                </a:solidFill>
              </a:rPr>
              <a:t>☑ Well-thought out theory</a:t>
            </a:r>
            <a:br>
              <a:rPr lang="en-GB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400" dirty="0">
                <a:solidFill>
                  <a:schemeClr val="bg1">
                    <a:lumMod val="95000"/>
                  </a:schemeClr>
                </a:solidFill>
              </a:rPr>
              <a:t>  and proposed methodology</a:t>
            </a:r>
            <a:br>
              <a:rPr lang="en-GB" sz="44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400" dirty="0">
                <a:solidFill>
                  <a:schemeClr val="bg1">
                    <a:lumMod val="95000"/>
                  </a:schemeClr>
                </a:solidFill>
              </a:rPr>
              <a:t>☒ Not developed enough</a:t>
            </a:r>
            <a:br>
              <a:rPr lang="en-GB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400" dirty="0">
                <a:solidFill>
                  <a:schemeClr val="bg1">
                    <a:lumMod val="95000"/>
                  </a:schemeClr>
                </a:solidFill>
              </a:rPr>
              <a:t>☒ Not defined &amp; formalised</a:t>
            </a:r>
            <a:br>
              <a:rPr lang="en-GB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400" dirty="0">
                <a:solidFill>
                  <a:schemeClr val="bg1">
                    <a:lumMod val="95000"/>
                  </a:schemeClr>
                </a:solidFill>
              </a:rPr>
              <a:t>☒ Not applied to a real case</a:t>
            </a:r>
            <a:br>
              <a:rPr lang="en-GB" sz="4400" dirty="0">
                <a:solidFill>
                  <a:schemeClr val="bg1">
                    <a:lumMod val="95000"/>
                  </a:schemeClr>
                </a:solidFill>
              </a:rPr>
            </a:br>
            <a:endParaRPr lang="en-GB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54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444</Words>
  <Application>Microsoft Office PowerPoint</Application>
  <PresentationFormat>Widescreen</PresentationFormat>
  <Paragraphs>119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Garamond</vt:lpstr>
      <vt:lpstr>Tahoma</vt:lpstr>
      <vt:lpstr>Office Theme</vt:lpstr>
      <vt:lpstr>Applying Fairness to Transport Planning</vt:lpstr>
      <vt:lpstr>Some Background</vt:lpstr>
      <vt:lpstr>PowerPoint Presentation</vt:lpstr>
      <vt:lpstr>Transport Planning</vt:lpstr>
      <vt:lpstr>PowerPoint Presentation</vt:lpstr>
      <vt:lpstr>“in evaluations of transport projects and policies, equity issues are often ignored”</vt:lpstr>
      <vt:lpstr>Equity in Transportation</vt:lpstr>
      <vt:lpstr>PowerPoint Presentation</vt:lpstr>
      <vt:lpstr>☑ Well-thought out theory   and proposed methodology  ☒ Not developed enough ☒ Not defined &amp; formalised ☒ Not applied to a real case </vt:lpstr>
      <vt:lpstr>Research question</vt:lpstr>
      <vt:lpstr>Solution</vt:lpstr>
      <vt:lpstr>1. Measure Accessibility </vt:lpstr>
      <vt:lpstr>PowerPoint Presentation</vt:lpstr>
      <vt:lpstr>PowerPoint Presentation</vt:lpstr>
      <vt:lpstr>A transport network is fair if everyone has sufficient accessibility  Een vervoersnetwerk is eerlijk als iedereen genoeg bereikbaarheid heeft</vt:lpstr>
      <vt:lpstr>What is sufficient?</vt:lpstr>
      <vt:lpstr>3. Quantify Equity Issues</vt:lpstr>
      <vt:lpstr>3. Quantify Equity Issues</vt:lpstr>
      <vt:lpstr>3. Quantify Equity Issues</vt:lpstr>
      <vt:lpstr>PowerPoint Presentation</vt:lpstr>
      <vt:lpstr>Applying this to the City of Rotterdam</vt:lpstr>
      <vt:lpstr>PowerPoint Presentation</vt:lpstr>
      <vt:lpstr>PowerPoint Presentation</vt:lpstr>
      <vt:lpstr>PowerPoint Presentation</vt:lpstr>
      <vt:lpstr>Bicycle Highway Test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 welkom</dc:title>
  <dc:creator>Anne van der Veen</dc:creator>
  <cp:lastModifiedBy>Anne van der Veen</cp:lastModifiedBy>
  <cp:revision>3</cp:revision>
  <dcterms:created xsi:type="dcterms:W3CDTF">2018-01-14T10:16:43Z</dcterms:created>
  <dcterms:modified xsi:type="dcterms:W3CDTF">2018-01-15T11:26:07Z</dcterms:modified>
</cp:coreProperties>
</file>