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2"/>
  </p:notesMasterIdLst>
  <p:handoutMasterIdLst>
    <p:handoutMasterId r:id="rId3"/>
  </p:handoutMasterIdLst>
  <p:sldSz cx="10058400" cy="7543800"/>
  <p:notesSz cx="6799263" cy="9875838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UBSHeadline" pitchFamily="18" charset="0"/>
        <a:ea typeface="Arial Unicode MS" pitchFamily="34" charset="-128"/>
        <a:cs typeface="Arial Unicode MS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Job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>
    <p:present/>
    <p:sldAll/>
    <p:penClr>
      <a:schemeClr val="tx1"/>
    </p:penClr>
  </p:showPr>
  <p:clrMru>
    <a:srgbClr val="EFF9FF"/>
    <a:srgbClr val="F0FEF4"/>
    <a:srgbClr val="F7FFF8"/>
    <a:srgbClr val="DCE1E8"/>
    <a:srgbClr val="EBFFEB"/>
    <a:srgbClr val="E1FFE1"/>
    <a:srgbClr val="FF867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6247" autoAdjust="0"/>
  </p:normalViewPr>
  <p:slideViewPr>
    <p:cSldViewPr snapToGrid="0" snapToObjects="1">
      <p:cViewPr varScale="1">
        <p:scale>
          <a:sx n="87" d="100"/>
          <a:sy n="87" d="100"/>
        </p:scale>
        <p:origin x="-504" y="-78"/>
      </p:cViewPr>
      <p:guideLst>
        <p:guide orient="horz" pos="2280"/>
        <p:guide orient="horz" pos="360"/>
        <p:guide orient="horz" pos="1032"/>
        <p:guide orient="horz" pos="552"/>
        <p:guide orient="horz" pos="4488"/>
        <p:guide orient="horz" pos="1825"/>
        <p:guide orient="horz" pos="1608"/>
        <p:guide orient="horz" pos="2520"/>
        <p:guide pos="3216"/>
        <p:guide pos="240"/>
        <p:guide pos="480"/>
        <p:guide pos="504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-1356" y="-114"/>
      </p:cViewPr>
      <p:guideLst>
        <p:guide orient="horz" pos="3109"/>
        <p:guide pos="214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968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85825" eaLnBrk="0" hangingPunct="0">
              <a:spcBef>
                <a:spcPct val="50000"/>
              </a:spcBef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454775" y="0"/>
            <a:ext cx="3206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 eaLnBrk="0" hangingPunct="0">
              <a:spcBef>
                <a:spcPct val="50000"/>
              </a:spcBef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6763"/>
            <a:ext cx="439738" cy="1825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885825" eaLnBrk="0" hangingPunct="0">
              <a:spcBef>
                <a:spcPct val="50000"/>
              </a:spcBef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89713" y="9656763"/>
            <a:ext cx="185737" cy="1825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 eaLnBrk="0" hangingPunct="0">
              <a:spcBef>
                <a:spcPct val="50000"/>
              </a:spcBef>
              <a:defRPr sz="1200">
                <a:latin typeface="Arial Unicode MS" pitchFamily="34" charset="-128"/>
              </a:defRPr>
            </a:lvl1pPr>
          </a:lstStyle>
          <a:p>
            <a:pPr>
              <a:defRPr/>
            </a:pPr>
            <a:fld id="{0104554D-1FF0-4FBB-B19E-E4187AB73B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273050"/>
            <a:ext cx="3771900" cy="282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1988" y="3475038"/>
            <a:ext cx="5770562" cy="56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86175" y="9383713"/>
            <a:ext cx="2946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9982" tIns="0" rIns="19982" bIns="0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3E38BEEA-C6AD-43A1-863D-DB74842E34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61988" y="3327400"/>
            <a:ext cx="57451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de-DE" sz="1600">
              <a:latin typeface="Frutiger 55 Roman" pitchFamily="-65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123000"/>
      <a:buFont typeface="Symbol" pitchFamily="18" charset="2"/>
      <a:buChar char="¨"/>
      <a:defRPr sz="1200" kern="1200">
        <a:solidFill>
          <a:schemeClr val="tx1"/>
        </a:solidFill>
        <a:latin typeface="Arial Unicode MS" pitchFamily="-65" charset="0"/>
        <a:ea typeface="ヒラギノ角ゴ Pro W3" pitchFamily="-65" charset="-128"/>
        <a:cs typeface="ヒラギノ角ゴ Pro W3" pitchFamily="-65" charset="-128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Arial Unicode MS" pitchFamily="-65" charset="0"/>
        <a:ea typeface="ヒラギノ角ゴ Pro W3" pitchFamily="-65" charset="-128"/>
        <a:cs typeface="ヒラギノ角ゴ Pro W3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-65" charset="0"/>
        <a:ea typeface="ヒラギノ角ゴ Pro W3" pitchFamily="-65" charset="-128"/>
        <a:cs typeface="ヒラギノ角ゴ Pro W3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-65" charset="0"/>
        <a:ea typeface="ヒラギノ角ゴ Pro W3" pitchFamily="-65" charset="-128"/>
        <a:cs typeface="ヒラギノ角ゴ Pro W3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Arial Unicode MS" pitchFamily="-65" charset="0"/>
        <a:ea typeface="ヒラギノ角ゴ Pro W3" pitchFamily="-65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BC1D8-CFA1-48DB-A5A5-F544BE3571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10438" y="0"/>
            <a:ext cx="2295525" cy="6611938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9100" y="0"/>
            <a:ext cx="6738938" cy="6611938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34411-A91F-4D0E-870C-4EC1C8EA75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5338" y="4848225"/>
            <a:ext cx="8548687" cy="14970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5338" y="3197225"/>
            <a:ext cx="8548687" cy="165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D2378-D788-4A3E-8FA4-C732816BC4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9100" y="1681163"/>
            <a:ext cx="4516438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87938" y="1681163"/>
            <a:ext cx="4518025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544A7-2104-4DED-972B-187C111478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51925" cy="1257300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3238" y="1689100"/>
            <a:ext cx="4443412" cy="7032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238" y="2392363"/>
            <a:ext cx="4443412" cy="434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10163" y="1689100"/>
            <a:ext cx="4445000" cy="7032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10163" y="2392363"/>
            <a:ext cx="4445000" cy="434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7D12F-6BFE-467E-AE03-9C74D9F5DB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022E6-DDAF-4BD7-A9D5-AC86154FA0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C288E-99B1-44D4-87F0-DF2FD791DC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0038"/>
            <a:ext cx="3308350" cy="12779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32238" y="300038"/>
            <a:ext cx="5622925" cy="6438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3238" y="1577975"/>
            <a:ext cx="3308350" cy="5160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B10C-11B1-4DA8-AEDE-AE2DF587DA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1675" y="5280025"/>
            <a:ext cx="6035675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1675" y="674688"/>
            <a:ext cx="6035675" cy="4525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1675" y="5903913"/>
            <a:ext cx="6035675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3A442-B036-4EBB-A0C4-3E4A51DFE8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PAGE NUMBER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A0D25-5ED4-435E-86D8-9066767E41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AGE HEADING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black">
          <a:xfrm>
            <a:off x="419100" y="0"/>
            <a:ext cx="9186863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BODY TEXT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gray">
          <a:xfrm>
            <a:off x="419100" y="1681163"/>
            <a:ext cx="9186863" cy="493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First Level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075652" name="THIN BLUE LINE"/>
          <p:cNvSpPr>
            <a:spLocks noChangeShapeType="1"/>
          </p:cNvSpPr>
          <p:nvPr>
            <p:custDataLst>
              <p:tags r:id="rId14"/>
            </p:custDataLst>
          </p:nvPr>
        </p:nvSpPr>
        <p:spPr bwMode="gray">
          <a:xfrm>
            <a:off x="419100" y="1031875"/>
            <a:ext cx="91868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de-DE" sz="1600">
              <a:latin typeface="Frutiger 55 Roman" pitchFamily="-65" charset="0"/>
              <a:ea typeface="+mn-ea"/>
              <a:cs typeface="+mn-cs"/>
            </a:endParaRPr>
          </a:p>
        </p:txBody>
      </p:sp>
      <p:sp>
        <p:nvSpPr>
          <p:cNvPr id="2075653" name="PAGE NUMBER"/>
          <p:cNvSpPr>
            <a:spLocks noGrp="1" noChangeArrowheads="1"/>
          </p:cNvSpPr>
          <p:nvPr>
            <p:ph type="sldNum" sz="quarter" idx="4"/>
            <p:custDataLst>
              <p:tags r:id="rId15"/>
            </p:custDataLst>
          </p:nvPr>
        </p:nvSpPr>
        <p:spPr bwMode="black">
          <a:xfrm>
            <a:off x="9204325" y="6854825"/>
            <a:ext cx="4127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700">
                <a:latin typeface="Frutiger 55 Roman" pitchFamily="34" charset="0"/>
              </a:defRPr>
            </a:lvl1pPr>
          </a:lstStyle>
          <a:p>
            <a:pPr>
              <a:defRPr/>
            </a:pPr>
            <a:fld id="{AAA18223-63D5-4923-A408-9F60AAB34B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75654" name="DOCUMENT ID" hidden="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292350" y="423863"/>
            <a:ext cx="7313613" cy="920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defRPr/>
            </a:pPr>
            <a:r>
              <a:rPr lang="en-GB" altLang="zh-TW" sz="600" noProof="1">
                <a:solidFill>
                  <a:srgbClr val="FFFFFF"/>
                </a:solidFill>
                <a:latin typeface="Frutiger 55 Roman" pitchFamily="34" charset="0"/>
              </a:rPr>
              <a:t>C:\Program Files\UBS\Pres\Templates\PresPrintOnScreen.pot</a:t>
            </a:r>
            <a:endParaRPr lang="en-GB" altLang="zh-TW" noProof="1">
              <a:solidFill>
                <a:srgbClr val="FFFFFF"/>
              </a:solidFill>
              <a:latin typeface="Frutiger 55 Roman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</p:sldLayoutIdLst>
  <p:transition/>
  <p:hf hdr="0" ftr="0" dt="0"/>
  <p:txStyles>
    <p:titleStyle>
      <a:lvl1pPr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2pPr>
      <a:lvl3pPr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3pPr>
      <a:lvl4pPr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4pPr>
      <a:lvl5pPr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5pPr>
      <a:lvl6pPr marL="457200"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6pPr>
      <a:lvl7pPr marL="914400"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7pPr>
      <a:lvl8pPr marL="1371600"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8pPr>
      <a:lvl9pPr marL="1828800" algn="l" defTabSz="10064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UBSHeadline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228600" indent="-228600" algn="l" defTabSz="1006475" rtl="0" eaLnBrk="0" fontAlgn="base" hangingPunct="0">
        <a:spcBef>
          <a:spcPct val="65000"/>
        </a:spcBef>
        <a:spcAft>
          <a:spcPct val="0"/>
        </a:spcAft>
        <a:buClr>
          <a:srgbClr val="E60000"/>
        </a:buClr>
        <a:buFont typeface="Symbol" pitchFamily="18" charset="2"/>
        <a:buChar char="·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1006475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Frutiger 55 Roman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1006475" rtl="0" eaLnBrk="0" fontAlgn="base" hangingPunct="0">
        <a:spcBef>
          <a:spcPct val="35000"/>
        </a:spcBef>
        <a:spcAft>
          <a:spcPct val="0"/>
        </a:spcAft>
        <a:buClr>
          <a:schemeClr val="tx1"/>
        </a:buClr>
        <a:buFont typeface="Frutiger 55 Roman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-65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-65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-65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971800" indent="-228600" algn="l" defTabSz="1006475" rtl="0" eaLnBrk="0" fontAlgn="base" hangingPunct="0">
        <a:spcBef>
          <a:spcPct val="15000"/>
        </a:spcBef>
        <a:spcAft>
          <a:spcPct val="0"/>
        </a:spcAft>
        <a:buClr>
          <a:schemeClr val="tx1"/>
        </a:buClr>
        <a:buSzPct val="84000"/>
        <a:buFont typeface="Frutiger 55 Roman" pitchFamily="-65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MOST RECENT UPGRADE" val="2.7.4"/>
  <p:tag name="SERIF FONT" val="UBSHeadline"/>
  <p:tag name="SANS SERIF FONT" val="Frutiger 55 Roman"/>
  <p:tag name="LANGUAGE ID" val="1033"/>
  <p:tag name="LAST PRINTED" val="407005273437500E-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HIN BLUE 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heme/theme1.xml><?xml version="1.0" encoding="utf-8"?>
<a:theme xmlns:a="http://schemas.openxmlformats.org/drawingml/2006/main" name="PresPrintOnScreen">
  <a:themeElements>
    <a:clrScheme name="PresPrintOnScreen 1">
      <a:dk1>
        <a:srgbClr val="000000"/>
      </a:dk1>
      <a:lt1>
        <a:srgbClr val="FFFFFF"/>
      </a:lt1>
      <a:dk2>
        <a:srgbClr val="B89D83"/>
      </a:dk2>
      <a:lt2>
        <a:srgbClr val="4D92B4"/>
      </a:lt2>
      <a:accent1>
        <a:srgbClr val="585148"/>
      </a:accent1>
      <a:accent2>
        <a:srgbClr val="BDC6D4"/>
      </a:accent2>
      <a:accent3>
        <a:srgbClr val="FFFFFF"/>
      </a:accent3>
      <a:accent4>
        <a:srgbClr val="000000"/>
      </a:accent4>
      <a:accent5>
        <a:srgbClr val="B4B3B1"/>
      </a:accent5>
      <a:accent6>
        <a:srgbClr val="ABB3C0"/>
      </a:accent6>
      <a:hlink>
        <a:srgbClr val="788D41"/>
      </a:hlink>
      <a:folHlink>
        <a:srgbClr val="9A3D37"/>
      </a:folHlink>
    </a:clrScheme>
    <a:fontScheme name="PresPrintOnScreen">
      <a:majorFont>
        <a:latin typeface="UBSHeadline"/>
        <a:ea typeface="Arial Unicode MS"/>
        <a:cs typeface="Arial Unicode MS"/>
      </a:majorFont>
      <a:minorFont>
        <a:latin typeface="Frutiger 55 Roman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55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rutiger 55 Roman" pitchFamily="-65" charset="0"/>
          </a:defRPr>
        </a:defPPr>
      </a:lstStyle>
    </a:lnDef>
  </a:objectDefaults>
  <a:extraClrSchemeLst>
    <a:extraClrScheme>
      <a:clrScheme name="PresPrintOnScreen 1">
        <a:dk1>
          <a:srgbClr val="000000"/>
        </a:dk1>
        <a:lt1>
          <a:srgbClr val="FFFFFF"/>
        </a:lt1>
        <a:dk2>
          <a:srgbClr val="B89D83"/>
        </a:dk2>
        <a:lt2>
          <a:srgbClr val="4D92B4"/>
        </a:lt2>
        <a:accent1>
          <a:srgbClr val="585148"/>
        </a:accent1>
        <a:accent2>
          <a:srgbClr val="BDC6D4"/>
        </a:accent2>
        <a:accent3>
          <a:srgbClr val="FFFFFF"/>
        </a:accent3>
        <a:accent4>
          <a:srgbClr val="000000"/>
        </a:accent4>
        <a:accent5>
          <a:srgbClr val="B4B3B1"/>
        </a:accent5>
        <a:accent6>
          <a:srgbClr val="ABB3C0"/>
        </a:accent6>
        <a:hlink>
          <a:srgbClr val="788D41"/>
        </a:hlink>
        <a:folHlink>
          <a:srgbClr val="9A3D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28931</TotalTime>
  <Words>0</Words>
  <Application>Microsoft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UBSHeadline</vt:lpstr>
      <vt:lpstr>Arial Unicode MS</vt:lpstr>
      <vt:lpstr>Arial</vt:lpstr>
      <vt:lpstr>Frutiger 55 Roman</vt:lpstr>
      <vt:lpstr>Symbol</vt:lpstr>
      <vt:lpstr>ヒラギノ角ゴ Pro W3</vt:lpstr>
      <vt:lpstr>PresPrintOnScreen</vt:lpstr>
    </vt:vector>
  </TitlesOfParts>
  <Company>UBS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Clearing Manager: Sprint 2 Demo</dc:title>
  <dc:creator>Oleksandr Vitishchenko</dc:creator>
  <cp:keywords>&lt;&lt;Not saved&gt;&gt;</cp:keywords>
  <dc:description/>
  <cp:lastModifiedBy>Volodymyr Dvronyk</cp:lastModifiedBy>
  <cp:revision>1621</cp:revision>
  <cp:lastPrinted>2011-01-12T14:28:05Z</cp:lastPrinted>
  <dcterms:created xsi:type="dcterms:W3CDTF">2010-09-30T15:19:41Z</dcterms:created>
  <dcterms:modified xsi:type="dcterms:W3CDTF">2013-04-16T06:59:55Z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tion-T">
    <vt:lpwstr>SECTION</vt:lpwstr>
  </property>
  <property fmtid="{D5CDD505-2E9C-101B-9397-08002B2CF9AE}" pid="3" name="Appendix-T">
    <vt:lpwstr>APPENDIX</vt:lpwstr>
  </property>
  <property fmtid="{D5CDD505-2E9C-101B-9397-08002B2CF9AE}" pid="4" name="DividerTitle-T">
    <vt:lpwstr>&lt;&lt;Divider Title&gt;&gt;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Month-T">
    <vt:lpwstr> </vt:lpwstr>
  </property>
  <property fmtid="{D5CDD505-2E9C-101B-9397-08002B2CF9AE}" pid="8" name="Private-T">
    <vt:lpwstr>Private</vt:lpwstr>
  </property>
  <property fmtid="{D5CDD505-2E9C-101B-9397-08002B2CF9AE}" pid="9" name="TableOfContents-T">
    <vt:lpwstr>Table of Contents</vt:lpwstr>
  </property>
  <property fmtid="{D5CDD505-2E9C-101B-9397-08002B2CF9AE}" pid="10" name="Quote-T">
    <vt:lpwstr>&lt;&lt;Quote&gt;&gt;</vt:lpwstr>
  </property>
  <property fmtid="{D5CDD505-2E9C-101B-9397-08002B2CF9AE}" pid="11" name="Logo-T">
    <vt:lpwstr>&lt;&lt;Logo&gt;&gt;</vt:lpwstr>
  </property>
  <property fmtid="{D5CDD505-2E9C-101B-9397-08002B2CF9AE}" pid="12" name="Amount_DealType-T">
    <vt:lpwstr>Amount Deal Type</vt:lpwstr>
  </property>
  <property fmtid="{D5CDD505-2E9C-101B-9397-08002B2CF9AE}" pid="13" name="PresentationTitle-T">
    <vt:lpwstr>&lt;&lt;Presentation Title&gt;&gt;</vt:lpwstr>
  </property>
  <property fmtid="{D5CDD505-2E9C-101B-9397-08002B2CF9AE}" pid="14" name="PresentationSubTitle-T">
    <vt:lpwstr>&lt;&lt;Presentation Subtitle&gt;&gt;</vt:lpwstr>
  </property>
  <property fmtid="{D5CDD505-2E9C-101B-9397-08002B2CF9AE}" pid="15" name="PageHeading-T">
    <vt:lpwstr>&lt;&lt;Page Heading&gt;&gt;</vt:lpwstr>
  </property>
  <property fmtid="{D5CDD505-2E9C-101B-9397-08002B2CF9AE}" pid="16" name="MessageText-T">
    <vt:lpwstr>&lt;&lt;Message&gt;&gt;</vt:lpwstr>
  </property>
  <property fmtid="{D5CDD505-2E9C-101B-9397-08002B2CF9AE}" pid="17" name="Security-T">
    <vt:lpwstr>FOR INTERNAL USE ONLY</vt:lpwstr>
  </property>
  <property fmtid="{D5CDD505-2E9C-101B-9397-08002B2CF9AE}" pid="18" name="ContactInformation-T">
    <vt:lpwstr>Contact Information</vt:lpwstr>
  </property>
  <property fmtid="{D5CDD505-2E9C-101B-9397-08002B2CF9AE}" pid="19" name="Appendices-T">
    <vt:lpwstr>Appendices</vt:lpwstr>
  </property>
  <property fmtid="{D5CDD505-2E9C-101B-9397-08002B2CF9AE}" pid="20" name="AwardTitle-T">
    <vt:lpwstr>&lt;&lt;Award Title&gt;&gt;</vt:lpwstr>
  </property>
  <property fmtid="{D5CDD505-2E9C-101B-9397-08002B2CF9AE}" pid="21" name="AwardSubTitle-T">
    <vt:lpwstr>&lt;&lt;Award Subtitle&gt;&gt;</vt:lpwstr>
  </property>
  <property fmtid="{D5CDD505-2E9C-101B-9397-08002B2CF9AE}" pid="22" name="BiographicalDetails-T">
    <vt:lpwstr>&lt;&lt;Biographical Details&gt;&gt;</vt:lpwstr>
  </property>
  <property fmtid="{D5CDD505-2E9C-101B-9397-08002B2CF9AE}" pid="23" name="Conclusion-T">
    <vt:lpwstr>&lt;&lt;Conclusion&gt;&gt;</vt:lpwstr>
  </property>
  <property fmtid="{D5CDD505-2E9C-101B-9397-08002B2CF9AE}" pid="24" name="Continued-T">
    <vt:lpwstr>Continued</vt:lpwstr>
  </property>
  <property fmtid="{D5CDD505-2E9C-101B-9397-08002B2CF9AE}" pid="25" name="Draft-T">
    <vt:lpwstr>DRAFT</vt:lpwstr>
  </property>
  <property fmtid="{D5CDD505-2E9C-101B-9397-08002B2CF9AE}" pid="26" name="LayoutHeading-T">
    <vt:lpwstr>&lt;&lt;Layout Heading&gt;&gt;</vt:lpwstr>
  </property>
  <property fmtid="{D5CDD505-2E9C-101B-9397-08002B2CF9AE}" pid="27" name="Name-T">
    <vt:lpwstr>&lt;&lt;Name&gt;&gt;</vt:lpwstr>
  </property>
  <property fmtid="{D5CDD505-2E9C-101B-9397-08002B2CF9AE}" pid="28" name="Notes-T">
    <vt:lpwstr>Notes</vt:lpwstr>
  </property>
  <property fmtid="{D5CDD505-2E9C-101B-9397-08002B2CF9AE}" pid="29" name="QuoteSource-T">
    <vt:lpwstr>&lt;&lt;Quote Source&gt;&gt;</vt:lpwstr>
  </property>
  <property fmtid="{D5CDD505-2E9C-101B-9397-08002B2CF9AE}" pid="30" name="Sections-T">
    <vt:lpwstr>Sections</vt:lpwstr>
  </property>
  <property fmtid="{D5CDD505-2E9C-101B-9397-08002B2CF9AE}" pid="31" name="Source-T">
    <vt:lpwstr>Source</vt:lpwstr>
  </property>
  <property fmtid="{D5CDD505-2E9C-101B-9397-08002B2CF9AE}" pid="32" name="Subappendix-T">
    <vt:lpwstr>Subappendix</vt:lpwstr>
  </property>
  <property fmtid="{D5CDD505-2E9C-101B-9397-08002B2CF9AE}" pid="33" name="Subsection-T">
    <vt:lpwstr>Subsection</vt:lpwstr>
  </property>
  <property fmtid="{D5CDD505-2E9C-101B-9397-08002B2CF9AE}" pid="34" name="Subsubappendix-T">
    <vt:lpwstr>Subsubappendix</vt:lpwstr>
  </property>
  <property fmtid="{D5CDD505-2E9C-101B-9397-08002B2CF9AE}" pid="35" name="Subsubsection-T">
    <vt:lpwstr>Subsubsection</vt:lpwstr>
  </property>
  <property fmtid="{D5CDD505-2E9C-101B-9397-08002B2CF9AE}" pid="36" name="Title-T">
    <vt:lpwstr>&lt;&lt;Title&gt;&gt;</vt:lpwstr>
  </property>
  <property fmtid="{D5CDD505-2E9C-101B-9397-08002B2CF9AE}" pid="37" name="PresPrintTemplate">
    <vt:bool>true</vt:bool>
  </property>
  <property fmtid="{D5CDD505-2E9C-101B-9397-08002B2CF9AE}" pid="38" name="Address-T">
    <vt:lpwstr>&lt;&lt;Address&gt;&gt;</vt:lpwstr>
  </property>
  <property fmtid="{D5CDD505-2E9C-101B-9397-08002B2CF9AE}" pid="39" name="Average-T">
    <vt:lpwstr>Average</vt:lpwstr>
  </property>
  <property fmtid="{D5CDD505-2E9C-101B-9397-08002B2CF9AE}" pid="40" name="AmountDealType-T">
    <vt:lpwstr>&lt;&lt;Amt./deal-Type&gt;&gt;</vt:lpwstr>
  </property>
  <property fmtid="{D5CDD505-2E9C-101B-9397-08002B2CF9AE}" pid="41" name="ContactDetails-T">
    <vt:lpwstr>&lt;&lt;Contact Details&gt;&gt;</vt:lpwstr>
  </property>
  <property fmtid="{D5CDD505-2E9C-101B-9397-08002B2CF9AE}" pid="42" name="ContactName-T">
    <vt:lpwstr>&lt;&lt;Contact Name&gt;&gt;</vt:lpwstr>
  </property>
  <property fmtid="{D5CDD505-2E9C-101B-9397-08002B2CF9AE}" pid="43" name="Date-T">
    <vt:lpwstr>&lt;&lt;Date&gt;&gt;</vt:lpwstr>
  </property>
  <property fmtid="{D5CDD505-2E9C-101B-9397-08002B2CF9AE}" pid="44" name="EMailAddress-T">
    <vt:lpwstr>&lt;&lt;Email Address&gt;&gt;</vt:lpwstr>
  </property>
  <property fmtid="{D5CDD505-2E9C-101B-9397-08002B2CF9AE}" pid="45" name="LegalEntity-T">
    <vt:lpwstr>&lt;&lt;Legal Entity&gt;&gt;</vt:lpwstr>
  </property>
  <property fmtid="{D5CDD505-2E9C-101B-9397-08002B2CF9AE}" pid="46" name="Summary-T">
    <vt:lpwstr>&lt;&lt;Summary&gt;&gt;</vt:lpwstr>
  </property>
  <property fmtid="{D5CDD505-2E9C-101B-9397-08002B2CF9AE}" pid="47" name="TableHeading-T">
    <vt:lpwstr>&lt;&lt;Table Heading&gt;&gt;</vt:lpwstr>
  </property>
  <property fmtid="{D5CDD505-2E9C-101B-9397-08002B2CF9AE}" pid="48" name="TableSubheading-T">
    <vt:lpwstr>&lt;&lt;Table Subheading&gt;&gt;</vt:lpwstr>
  </property>
  <property fmtid="{D5CDD505-2E9C-101B-9397-08002B2CF9AE}" pid="49" name="TelephoneNumber-T">
    <vt:lpwstr>&lt;&lt;Telephone Number&gt;&gt;</vt:lpwstr>
  </property>
  <property fmtid="{D5CDD505-2E9C-101B-9397-08002B2CF9AE}" pid="50" name="Text-T">
    <vt:lpwstr>&lt;&lt;Text&gt;&gt;</vt:lpwstr>
  </property>
  <property fmtid="{D5CDD505-2E9C-101B-9397-08002B2CF9AE}" pid="51" name="WebAddress-T">
    <vt:lpwstr>&lt;&lt;Web Address</vt:lpwstr>
  </property>
  <property fmtid="{D5CDD505-2E9C-101B-9397-08002B2CF9AE}" pid="52" name="Year-T">
    <vt:lpwstr>&lt;&lt;Year&gt;&gt;</vt:lpwstr>
  </property>
  <property fmtid="{D5CDD505-2E9C-101B-9397-08002B2CF9AE}" pid="53" name="DateFormat-T">
    <vt:lpwstr>MM/DD/YY H:MM</vt:lpwstr>
  </property>
  <property fmtid="{D5CDD505-2E9C-101B-9397-08002B2CF9AE}" pid="54" name="FullPathName">
    <vt:lpwstr> </vt:lpwstr>
  </property>
  <property fmtid="{D5CDD505-2E9C-101B-9397-08002B2CF9AE}" pid="55" name="Keywords">
    <vt:lpwstr>C:\DPS NEW\Pres\PPT\PresPrintOnScreen.pot</vt:lpwstr>
  </property>
  <property fmtid="{D5CDD505-2E9C-101B-9397-08002B2CF9AE}" pid="56" name="JapanCalendar">
    <vt:lpwstr>年</vt:lpwstr>
  </property>
  <property fmtid="{D5CDD505-2E9C-101B-9397-08002B2CF9AE}" pid="57" name="PresPrintOnScreen">
    <vt:bool>true</vt:bool>
  </property>
  <property fmtid="{D5CDD505-2E9C-101B-9397-08002B2CF9AE}" pid="58" name="Language">
    <vt:lpwstr>1033</vt:lpwstr>
  </property>
  <property fmtid="{D5CDD505-2E9C-101B-9397-08002B2CF9AE}" pid="59" name="CreatedAddinVersion">
    <vt:lpwstr>2.2.01</vt:lpwstr>
  </property>
  <property fmtid="{D5CDD505-2E9C-101B-9397-08002B2CF9AE}" pid="60" name="CreatedTemplateVersion">
    <vt:lpwstr>2.2.01</vt:lpwstr>
  </property>
  <property fmtid="{D5CDD505-2E9C-101B-9397-08002B2CF9AE}" pid="61" name="CreateDate">
    <vt:lpwstr>14/05/2007 08:15:41</vt:lpwstr>
  </property>
  <property fmtid="{D5CDD505-2E9C-101B-9397-08002B2CF9AE}" pid="62" name="CoverLogoIncluded">
    <vt:lpwstr>True</vt:lpwstr>
  </property>
  <property fmtid="{D5CDD505-2E9C-101B-9397-08002B2CF9AE}" pid="63" name="CoverLogoID">
    <vt:lpwstr>plain_co_w4</vt:lpwstr>
  </property>
  <property fmtid="{D5CDD505-2E9C-101B-9397-08002B2CF9AE}" pid="64" name="InsideLogoIncluded">
    <vt:lpwstr>False</vt:lpwstr>
  </property>
  <property fmtid="{D5CDD505-2E9C-101B-9397-08002B2CF9AE}" pid="65" name="InsideLogoID">
    <vt:lpwstr>plain_co_w4</vt:lpwstr>
  </property>
  <property fmtid="{D5CDD505-2E9C-101B-9397-08002B2CF9AE}" pid="66" name="IncludeID.Ppt">
    <vt:lpwstr>False</vt:lpwstr>
  </property>
  <property fmtid="{D5CDD505-2E9C-101B-9397-08002B2CF9AE}" pid="67" name="IDStampItems">
    <vt:lpwstr>15</vt:lpwstr>
  </property>
  <property fmtid="{D5CDD505-2E9C-101B-9397-08002B2CF9AE}" pid="68" name="DraftStamp.Ppt">
    <vt:lpwstr>False</vt:lpwstr>
  </property>
  <property fmtid="{D5CDD505-2E9C-101B-9397-08002B2CF9AE}" pid="69" name="TOC.Ppt">
    <vt:lpwstr>True</vt:lpwstr>
  </property>
  <property fmtid="{D5CDD505-2E9C-101B-9397-08002B2CF9AE}" pid="70" name="TocSecLevel1">
    <vt:lpwstr>1</vt:lpwstr>
  </property>
  <property fmtid="{D5CDD505-2E9C-101B-9397-08002B2CF9AE}" pid="71" name="TocSecLevel2">
    <vt:lpwstr>0</vt:lpwstr>
  </property>
  <property fmtid="{D5CDD505-2E9C-101B-9397-08002B2CF9AE}" pid="72" name="TocSecLevel3">
    <vt:lpwstr>0</vt:lpwstr>
  </property>
  <property fmtid="{D5CDD505-2E9C-101B-9397-08002B2CF9AE}" pid="73" name="TocApdxLevel1">
    <vt:lpwstr>4</vt:lpwstr>
  </property>
  <property fmtid="{D5CDD505-2E9C-101B-9397-08002B2CF9AE}" pid="74" name="TocApdxLevel2">
    <vt:lpwstr>5</vt:lpwstr>
  </property>
  <property fmtid="{D5CDD505-2E9C-101B-9397-08002B2CF9AE}" pid="75" name="TocApdxLevel3">
    <vt:lpwstr>6</vt:lpwstr>
  </property>
  <property fmtid="{D5CDD505-2E9C-101B-9397-08002B2CF9AE}" pid="76" name="SPageNumbering1.Ppt">
    <vt:lpwstr>True</vt:lpwstr>
  </property>
  <property fmtid="{D5CDD505-2E9C-101B-9397-08002B2CF9AE}" pid="77" name="SPageNumbering2.Ppt">
    <vt:lpwstr>True</vt:lpwstr>
  </property>
  <property fmtid="{D5CDD505-2E9C-101B-9397-08002B2CF9AE}" pid="78" name="SPageNumbering3.Ppt">
    <vt:lpwstr>False</vt:lpwstr>
  </property>
  <property fmtid="{D5CDD505-2E9C-101B-9397-08002B2CF9AE}" pid="79" name="APageNumbering1.Ppt">
    <vt:lpwstr>True</vt:lpwstr>
  </property>
  <property fmtid="{D5CDD505-2E9C-101B-9397-08002B2CF9AE}" pid="80" name="APageNumbering2.Ppt">
    <vt:lpwstr>False</vt:lpwstr>
  </property>
  <property fmtid="{D5CDD505-2E9C-101B-9397-08002B2CF9AE}" pid="81" name="APageNumbering3.Ppt">
    <vt:lpwstr>False</vt:lpwstr>
  </property>
  <property fmtid="{D5CDD505-2E9C-101B-9397-08002B2CF9AE}" pid="82" name="ContactPage.Ppt">
    <vt:lpwstr>False</vt:lpwstr>
  </property>
  <property fmtid="{D5CDD505-2E9C-101B-9397-08002B2CF9AE}" pid="83" name="CompanyName">
    <vt:lpwstr/>
  </property>
  <property fmtid="{D5CDD505-2E9C-101B-9397-08002B2CF9AE}" pid="84" name="CompanyNameExtension">
    <vt:lpwstr/>
  </property>
  <property fmtid="{D5CDD505-2E9C-101B-9397-08002B2CF9AE}" pid="85" name="CompanyDescriptor">
    <vt:lpwstr/>
  </property>
  <property fmtid="{D5CDD505-2E9C-101B-9397-08002B2CF9AE}" pid="86" name="CompanyType">
    <vt:lpwstr>0</vt:lpwstr>
  </property>
  <property fmtid="{D5CDD505-2E9C-101B-9397-08002B2CF9AE}" pid="87" name="BusinessUnit">
    <vt:lpwstr>1</vt:lpwstr>
  </property>
  <property fmtid="{D5CDD505-2E9C-101B-9397-08002B2CF9AE}" pid="88" name="Address.Office">
    <vt:lpwstr/>
  </property>
  <property fmtid="{D5CDD505-2E9C-101B-9397-08002B2CF9AE}" pid="89" name="Fax1.Office">
    <vt:lpwstr/>
  </property>
  <property fmtid="{D5CDD505-2E9C-101B-9397-08002B2CF9AE}" pid="90" name="Phone1.Office">
    <vt:lpwstr/>
  </property>
  <property fmtid="{D5CDD505-2E9C-101B-9397-08002B2CF9AE}" pid="91" name="CompanyID">
    <vt:lpwstr/>
  </property>
  <property fmtid="{D5CDD505-2E9C-101B-9397-08002B2CF9AE}" pid="92" name="CompanyLCID">
    <vt:lpwstr>0</vt:lpwstr>
  </property>
  <property fmtid="{D5CDD505-2E9C-101B-9397-08002B2CF9AE}" pid="93" name="AuthorInfoIncluded">
    <vt:lpwstr>False</vt:lpwstr>
  </property>
  <property fmtid="{D5CDD505-2E9C-101B-9397-08002B2CF9AE}" pid="94" name="AuthorInfoName">
    <vt:lpwstr/>
  </property>
  <property fmtid="{D5CDD505-2E9C-101B-9397-08002B2CF9AE}" pid="95" name="AuthorInfoDetails1">
    <vt:lpwstr/>
  </property>
  <property fmtid="{D5CDD505-2E9C-101B-9397-08002B2CF9AE}" pid="96" name="AuthorInfoDetails2">
    <vt:lpwstr/>
  </property>
  <property fmtid="{D5CDD505-2E9C-101B-9397-08002B2CF9AE}" pid="97" name="AuthorInfoEmail">
    <vt:lpwstr/>
  </property>
  <property fmtid="{D5CDD505-2E9C-101B-9397-08002B2CF9AE}" pid="98" name="AuthorInfoPhone">
    <vt:lpwstr/>
  </property>
  <property fmtid="{D5CDD505-2E9C-101B-9397-08002B2CF9AE}" pid="99" name="Endorsement">
    <vt:lpwstr/>
  </property>
  <property fmtid="{D5CDD505-2E9C-101B-9397-08002B2CF9AE}" pid="100" name="CoverPage.Ppt">
    <vt:lpwstr>True</vt:lpwstr>
  </property>
  <property fmtid="{D5CDD505-2E9C-101B-9397-08002B2CF9AE}" pid="101" name="CoverPhoto.Ppt">
    <vt:lpwstr/>
  </property>
  <property fmtid="{D5CDD505-2E9C-101B-9397-08002B2CF9AE}" pid="102" name="CoverPhotoLocation.Ppt">
    <vt:lpwstr>0</vt:lpwstr>
  </property>
  <property fmtid="{D5CDD505-2E9C-101B-9397-08002B2CF9AE}" pid="103" name="CoverPhotoPath">
    <vt:lpwstr/>
  </property>
  <property fmtid="{D5CDD505-2E9C-101B-9397-08002B2CF9AE}" pid="104" name="SecurityLevel">
    <vt:lpwstr>2</vt:lpwstr>
  </property>
  <property fmtid="{D5CDD505-2E9C-101B-9397-08002B2CF9AE}" pid="105" name="CoverPhotoIncluded">
    <vt:lpwstr>False</vt:lpwstr>
  </property>
  <property fmtid="{D5CDD505-2E9C-101B-9397-08002B2CF9AE}" pid="106" name="CoverPhotoIsCustom">
    <vt:lpwstr>False</vt:lpwstr>
  </property>
  <property fmtid="{D5CDD505-2E9C-101B-9397-08002B2CF9AE}" pid="107" name="SectionDivider.Ppt">
    <vt:lpwstr>False</vt:lpwstr>
  </property>
  <property fmtid="{D5CDD505-2E9C-101B-9397-08002B2CF9AE}" pid="108" name="IDStampDateFormatID">
    <vt:lpwstr>F1</vt:lpwstr>
  </property>
  <property fmtid="{D5CDD505-2E9C-101B-9397-08002B2CF9AE}" pid="109" name="IDStampDateFormat-T">
    <vt:lpwstr>MMMM d, yyyy h:mm AM/PM</vt:lpwstr>
  </property>
  <property fmtid="{D5CDD505-2E9C-101B-9397-08002B2CF9AE}" pid="110" name="CoverPageDateFormatID">
    <vt:lpwstr>F3</vt:lpwstr>
  </property>
  <property fmtid="{D5CDD505-2E9C-101B-9397-08002B2CF9AE}" pid="111" name="CoverPageDateFormatFilter">
    <vt:lpwstr>0</vt:lpwstr>
  </property>
  <property fmtid="{D5CDD505-2E9C-101B-9397-08002B2CF9AE}" pid="112" name="CoverPageDateFormat-T">
    <vt:lpwstr>MMMM yyyy</vt:lpwstr>
  </property>
  <property fmtid="{D5CDD505-2E9C-101B-9397-08002B2CF9AE}" pid="113" name="DisclaimerPage.Ppt">
    <vt:lpwstr>False</vt:lpwstr>
  </property>
  <property fmtid="{D5CDD505-2E9C-101B-9397-08002B2CF9AE}" pid="114" name="UseInternalUBSFont.Office">
    <vt:lpwstr>True</vt:lpwstr>
  </property>
  <property fmtid="{D5CDD505-2E9C-101B-9397-08002B2CF9AE}" pid="115" name="Subheading-T">
    <vt:lpwstr>&lt;&lt;Table Subheading&gt;&gt;</vt:lpwstr>
  </property>
  <property fmtid="{D5CDD505-2E9C-101B-9397-08002B2CF9AE}" pid="116" name="CalendarDateFormatID">
    <vt:lpwstr>F1</vt:lpwstr>
  </property>
  <property fmtid="{D5CDD505-2E9C-101B-9397-08002B2CF9AE}" pid="117" name="CalendarStartDay">
    <vt:lpwstr>1</vt:lpwstr>
  </property>
  <property fmtid="{D5CDD505-2E9C-101B-9397-08002B2CF9AE}" pid="118" name="CoverPhoto.Include">
    <vt:bool>true</vt:bool>
  </property>
  <property fmtid="{D5CDD505-2E9C-101B-9397-08002B2CF9AE}" pid="119" name="DisclaimerID.Ppt">
    <vt:lpwstr/>
  </property>
  <property fmtid="{D5CDD505-2E9C-101B-9397-08002B2CF9AE}" pid="120" name="Sub-Type">
    <vt:lpwstr/>
  </property>
  <property fmtid="{D5CDD505-2E9C-101B-9397-08002B2CF9AE}" pid="121" name="Description0">
    <vt:lpwstr>Drawing Templates</vt:lpwstr>
  </property>
  <property fmtid="{D5CDD505-2E9C-101B-9397-08002B2CF9AE}" pid="122" name="Application">
    <vt:lpwstr>58</vt:lpwstr>
  </property>
  <property fmtid="{D5CDD505-2E9C-101B-9397-08002B2CF9AE}" pid="123" name="Link">
    <vt:lpwstr>,</vt:lpwstr>
  </property>
  <property fmtid="{D5CDD505-2E9C-101B-9397-08002B2CF9AE}" pid="124" name="CurrentAddinVersion">
    <vt:lpwstr>2.7.4</vt:lpwstr>
  </property>
  <property fmtid="{D5CDD505-2E9C-101B-9397-08002B2CF9AE}" pid="125" name="UpgradedColorScheme">
    <vt:lpwstr>Yes</vt:lpwstr>
  </property>
  <property fmtid="{D5CDD505-2E9C-101B-9397-08002B2CF9AE}" pid="126" name="DateFormat.Ppt">
    <vt:lpwstr>F1</vt:lpwstr>
  </property>
</Properties>
</file>