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sldIdLst>
    <p:sldId id="256" r:id="rId2"/>
    <p:sldId id="266" r:id="rId3"/>
    <p:sldId id="257" r:id="rId4"/>
    <p:sldId id="261" r:id="rId5"/>
    <p:sldId id="267" r:id="rId6"/>
    <p:sldId id="258" r:id="rId7"/>
    <p:sldId id="268" r:id="rId8"/>
    <p:sldId id="25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F5F0E-E933-4B7E-835A-97CE9720A2E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92B1C-4E8D-4633-B73E-D080D7155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92B1C-4E8D-4633-B73E-D080D7155D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999B8-3EDE-473D-B273-006E57DF98E0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D47C-D8EE-424E-8720-21506649FC8E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1E807-3695-4278-95D4-561BDAC95939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F7A6-899B-4EB7-B2A5-5BC6C416DB50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1EEB-D6AC-40D8-9B46-DA614AE3E60A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722E-BC25-4B77-A2EF-FF77319CE49F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E55A-18F5-46D9-BB11-7919A488B2FC}" type="datetime1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2C2-F12A-48A2-AA3A-21CD2CFA26B7}" type="datetime1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CB5E-39E6-4461-82C4-BD6026075C2F}" type="datetime1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7D3D-E906-42AA-8AB8-D839CC288E7A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68C4D-2341-4098-8580-9E56E421662D}" type="datetime1">
              <a:rPr lang="en-US" smtClean="0"/>
              <a:t>9/21/2015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5D45A5C-61CB-420E-A244-C336012E346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0A1F941-651B-4E4B-B3DC-83371CEF32A2}" type="datetime1">
              <a:rPr lang="en-US" smtClean="0"/>
              <a:t>9/21/2015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Crusade!</a:t>
            </a:r>
            <a:br>
              <a:rPr lang="en-US" dirty="0" smtClean="0"/>
            </a:br>
            <a:r>
              <a:rPr lang="en-US" sz="2800" dirty="0" smtClean="0"/>
              <a:t>Game Pitch for CSCE 4210/5250 </a:t>
            </a:r>
            <a:br>
              <a:rPr lang="en-US" sz="2800" dirty="0" smtClean="0"/>
            </a:br>
            <a:r>
              <a:rPr lang="en-US" sz="2800" dirty="0" smtClean="0"/>
              <a:t>Fall 2015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CSCE 4210.003</a:t>
            </a:r>
          </a:p>
          <a:p>
            <a:r>
              <a:rPr lang="en-US" dirty="0" smtClean="0"/>
              <a:t>Dalton Barrett</a:t>
            </a:r>
            <a:endParaRPr lang="en-US" dirty="0"/>
          </a:p>
          <a:p>
            <a:r>
              <a:rPr lang="en-US" dirty="0" smtClean="0"/>
              <a:t>Zachary Corley</a:t>
            </a:r>
            <a:endParaRPr lang="en-US" dirty="0"/>
          </a:p>
          <a:p>
            <a:r>
              <a:rPr lang="en-US" dirty="0" smtClean="0"/>
              <a:t>Tanner Van De </a:t>
            </a:r>
            <a:r>
              <a:rPr lang="en-US" dirty="0" err="1" smtClean="0"/>
              <a:t>Walle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RPG </a:t>
            </a:r>
            <a:r>
              <a:rPr lang="en-US" dirty="0" err="1" smtClean="0"/>
              <a:t>Platformer</a:t>
            </a:r>
            <a:endParaRPr lang="en-US" dirty="0" smtClean="0"/>
          </a:p>
          <a:p>
            <a:r>
              <a:rPr lang="en-US" dirty="0" smtClean="0"/>
              <a:t>The goal is for the PC to reach the end of the level.</a:t>
            </a:r>
          </a:p>
          <a:p>
            <a:r>
              <a:rPr lang="en-US" dirty="0" smtClean="0"/>
              <a:t>Levels separate the gameplay.</a:t>
            </a:r>
          </a:p>
          <a:p>
            <a:r>
              <a:rPr lang="en-US" dirty="0" smtClean="0"/>
              <a:t>There is a finite number of levels that follow the PC on his/her quest for the </a:t>
            </a:r>
            <a:r>
              <a:rPr lang="en-US" smtClean="0"/>
              <a:t>Holy grail.</a:t>
            </a:r>
            <a:endParaRPr lang="en-US" dirty="0" smtClean="0"/>
          </a:p>
          <a:p>
            <a:r>
              <a:rPr lang="en-US" dirty="0" smtClean="0"/>
              <a:t>NPCs or monsters spawn at start and provide challenge in reaching the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a backdrop with a destructible tile based environment.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world follows simple physics.</a:t>
            </a:r>
            <a:endParaRPr lang="en-US" dirty="0"/>
          </a:p>
          <a:p>
            <a:r>
              <a:rPr lang="en-US" dirty="0" smtClean="0"/>
              <a:t>Each level has a finite width and height that the PC scrolls through as they move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Backdrop  with parallax scrolling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86" y="4096871"/>
            <a:ext cx="4077073" cy="22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Orthographic camera</a:t>
            </a:r>
          </a:p>
          <a:p>
            <a:r>
              <a:rPr lang="en-US" dirty="0" smtClean="0"/>
              <a:t>Follows the general location of the PC based off of a bounding box</a:t>
            </a:r>
          </a:p>
          <a:p>
            <a:r>
              <a:rPr lang="en-US" dirty="0" smtClean="0"/>
              <a:t>Shakes on certain skills.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97" y="3433482"/>
            <a:ext cx="5218774" cy="2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Character (PC)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knight of the Crusade</a:t>
            </a:r>
          </a:p>
          <a:p>
            <a:r>
              <a:rPr lang="en-US" dirty="0"/>
              <a:t>M</a:t>
            </a:r>
            <a:r>
              <a:rPr lang="en-US" dirty="0" smtClean="0"/>
              <a:t>oved by the player through the environment.</a:t>
            </a:r>
          </a:p>
          <a:p>
            <a:r>
              <a:rPr lang="en-US" dirty="0" smtClean="0"/>
              <a:t>Learns skills throughout the game via skill system to assist in completing the goal, and destroying everything.</a:t>
            </a:r>
          </a:p>
          <a:p>
            <a:r>
              <a:rPr lang="en-US" dirty="0" smtClean="0"/>
              <a:t>Has heath, mana and damage multiplier that scales with level.</a:t>
            </a:r>
          </a:p>
          <a:p>
            <a:r>
              <a:rPr lang="en-US" dirty="0" smtClean="0"/>
              <a:t>Once health reaches zero player is dead and must restart level from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71" y="3877797"/>
            <a:ext cx="4634751" cy="260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 has four slots to assign skills to.</a:t>
            </a:r>
          </a:p>
          <a:p>
            <a:r>
              <a:rPr lang="en-US" dirty="0" smtClean="0"/>
              <a:t>Learns many differing skills on leveling up.</a:t>
            </a:r>
          </a:p>
          <a:p>
            <a:r>
              <a:rPr lang="en-US" dirty="0" smtClean="0"/>
              <a:t>Gains ability to modify skills </a:t>
            </a:r>
            <a:r>
              <a:rPr lang="en-US" dirty="0" smtClean="0"/>
              <a:t>with variations </a:t>
            </a:r>
            <a:r>
              <a:rPr lang="en-US" smtClean="0"/>
              <a:t>of those skills.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0" y="3837098"/>
            <a:ext cx="2208102" cy="2208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24" y="3377874"/>
            <a:ext cx="3250794" cy="3250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7" y="2420470"/>
            <a:ext cx="4752381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2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Player Character (NPC)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Assortment of fantasy creatures with a wide array of skills and health to challenge the PC</a:t>
            </a:r>
          </a:p>
          <a:p>
            <a:r>
              <a:rPr lang="en-US" dirty="0" smtClean="0"/>
              <a:t>Use basic </a:t>
            </a:r>
            <a:r>
              <a:rPr lang="en-US" dirty="0" err="1" smtClean="0"/>
              <a:t>raycasting</a:t>
            </a:r>
            <a:r>
              <a:rPr lang="en-US" dirty="0" smtClean="0"/>
              <a:t> to determine whether to attack or idle</a:t>
            </a:r>
          </a:p>
          <a:p>
            <a:r>
              <a:rPr lang="en-US" dirty="0" smtClean="0"/>
              <a:t>Takes varying damage from skills and dies when its health drops to zero</a:t>
            </a:r>
          </a:p>
          <a:p>
            <a:r>
              <a:rPr lang="en-US" dirty="0" smtClean="0"/>
              <a:t>Once health drops to zero NPC initiates death animation.</a:t>
            </a:r>
          </a:p>
          <a:p>
            <a:r>
              <a:rPr lang="en-US" dirty="0" smtClean="0"/>
              <a:t>Provides experience to PC on death.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10" y="3191436"/>
            <a:ext cx="2102784" cy="37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Keyboard commands control of the PC</a:t>
            </a:r>
          </a:p>
          <a:p>
            <a:r>
              <a:rPr lang="en-US" dirty="0" smtClean="0"/>
              <a:t>User can change key bindings</a:t>
            </a:r>
          </a:p>
          <a:p>
            <a:r>
              <a:rPr lang="en-US" dirty="0" smtClean="0"/>
              <a:t>Health bar and </a:t>
            </a:r>
            <a:r>
              <a:rPr lang="en-US" dirty="0" err="1" smtClean="0"/>
              <a:t>mana</a:t>
            </a:r>
            <a:r>
              <a:rPr lang="en-US" dirty="0" smtClean="0"/>
              <a:t> bar displayed in corner with skill bar.</a:t>
            </a:r>
          </a:p>
          <a:p>
            <a:r>
              <a:rPr lang="en-US" dirty="0" smtClean="0"/>
              <a:t>Simple pause menu</a:t>
            </a:r>
          </a:p>
          <a:p>
            <a:r>
              <a:rPr lang="en-US" dirty="0" smtClean="0"/>
              <a:t>Between level menu for level selection and skill selection.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45A5C-61CB-420E-A244-C336012E34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3555</TotalTime>
  <Words>333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Crusade! Game Pitch for CSCE 4210/5250  Fall 2015</vt:lpstr>
      <vt:lpstr>Programmers</vt:lpstr>
      <vt:lpstr>General</vt:lpstr>
      <vt:lpstr>The World</vt:lpstr>
      <vt:lpstr>Camera</vt:lpstr>
      <vt:lpstr>Player Character (PC)</vt:lpstr>
      <vt:lpstr>Skill System</vt:lpstr>
      <vt:lpstr>Non Player Character (NPC)</vt:lpstr>
      <vt:lpstr>User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Pitch</dc:title>
  <dc:creator>Ian Parberry</dc:creator>
  <cp:lastModifiedBy>Dalton</cp:lastModifiedBy>
  <cp:revision>28</cp:revision>
  <dcterms:created xsi:type="dcterms:W3CDTF">2015-07-30T19:58:02Z</dcterms:created>
  <dcterms:modified xsi:type="dcterms:W3CDTF">2015-09-21T21:24:08Z</dcterms:modified>
</cp:coreProperties>
</file>