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17718c9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17718c9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17718c9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17718c9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17718c9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17718c9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17718c9d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17718c9d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17718c9d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17718c9d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17718c9d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17718c9d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18b0c4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18b0c4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18b0c43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18b0c43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8b0c43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18b0c43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18b0c43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18b0c43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17718c9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17718c9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18b0c431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18b0c43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18b0c431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18b0c43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18b0c43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18b0c43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18b0c43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18b0c43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18b0c43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18b0c43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18b0c43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18b0c43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18b0c431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18b0c431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18b0c43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18b0c43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17718c9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17718c9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17718c9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17718c9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17718c9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17718c9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17718c9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17718c9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17718c9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17718c9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17718c9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17718c9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17718c9d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17718c9d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-scm.com/book/ru/v2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2050" y="2018100"/>
            <a:ext cx="8619900" cy="11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Введение в Git</a:t>
            </a:r>
            <a:endParaRPr sz="580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30700" y="4680200"/>
            <a:ext cx="32826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200">
                <a:latin typeface="Arial Black"/>
                <a:ea typeface="Arial Black"/>
                <a:cs typeface="Arial Black"/>
                <a:sym typeface="Arial Black"/>
              </a:rPr>
              <a:t>МФТИ. 2023</a:t>
            </a:r>
            <a:endParaRPr sz="12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Основы Git: Запись изменений</a:t>
            </a:r>
            <a:endParaRPr sz="30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Каждый файл в вашем рабочем каталоге может находиться в одном из двух состояний: под версионным контролем (отслеживаемые) и нет (неотслеживаемые). Отслеживаемые файлы — это те файлы, которые были в последнем снимке состояния проекта. Неотслеживаемые файлы — это всё остальное.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84525"/>
            <a:ext cx="4267200" cy="235229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695150" y="4036813"/>
            <a:ext cx="40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Основные секции проекта Git.</a:t>
            </a:r>
            <a:endParaRPr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Основы Git: Запись изменений</a:t>
            </a:r>
            <a:endParaRPr sz="30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Существуют три основных состояния, в которых могут находиться отслеживаемые файлы: изменен (modified), индексирован (staged) и зафиксирован (committed). Когда вы впервые клонируете репозиторий, все файлы будут отслеживаемыми и неизменёнными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64325"/>
            <a:ext cx="4267200" cy="23522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4889100" y="4016625"/>
            <a:ext cx="36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Основные секции проекта Git.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Основы Git: Запись изменений</a:t>
            </a:r>
            <a:endParaRPr sz="30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Определение состояния файлов: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Подробный вывод: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git status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Сокращенный вывод: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git status -s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Отслеживание новых файлов: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add &lt;file/folder&gt;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Индексация измененных файлов: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add &lt;file&gt;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Просмотр изменений: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Неиндексированных: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git diff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Индексированных: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git diff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--staged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Коммит изменений: </a:t>
            </a: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$ git commit -m “useful comment”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Удаление файлов: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○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Перманентное: </a:t>
            </a: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$ git rm &lt;file&gt;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○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Из индекса: </a:t>
            </a: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$ git rm –cached &lt;file&gt;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Основы Git: Просмотр истории коммитов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Просмотр истории коммитов: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log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Просмотр n последних коммитов: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log -&lt;n&gt;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Просмотр статистики по коммитам: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Сокращенная статистика: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git log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--stat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Полная статистика: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git log -p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Форматирование вывода: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log --pretty=&lt;arg&gt;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Ограничение вывода: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log --since=&lt;time arg&gt;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Вывод коммитов, содержащих строку: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log -S &lt;str&gt;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Вывод коммитов каталога: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log -- &lt;path&gt;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Основы Git: Удаленные репозитории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Просмотр удаленных репозиториев: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Без подробностей: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git remote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С подробностями: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git remote -v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Добавление репозиториев: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remote add &lt;name&gt; &lt;url&gt;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Получение изменений: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Без слияния: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$ git fetch &lt;remote-name&gt;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○"/>
            </a:pPr>
            <a:r>
              <a:rPr lang="ru" sz="1800">
                <a:latin typeface="Arial Black"/>
                <a:ea typeface="Arial Black"/>
                <a:cs typeface="Arial Black"/>
                <a:sym typeface="Arial Black"/>
              </a:rPr>
              <a:t>Со слиянием: 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$ git pull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Отправка изменений: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push &lt;remote-name&gt; &lt;branch-name&gt;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Удаление: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remote remove &lt;remote-name&gt;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Содержание презентации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500"/>
              <a:buFont typeface="Arial Black"/>
              <a:buChar char="●"/>
            </a:pPr>
            <a:r>
              <a:rPr lang="ru" sz="2500">
                <a:solidFill>
                  <a:srgbClr val="B7B7B7"/>
                </a:solidFill>
                <a:latin typeface="Arial Black"/>
                <a:ea typeface="Arial Black"/>
                <a:cs typeface="Arial Black"/>
                <a:sym typeface="Arial Black"/>
              </a:rPr>
              <a:t>Что такое системы контроля версий</a:t>
            </a:r>
            <a:r>
              <a:rPr lang="ru" sz="250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500">
              <a:latin typeface="Arial Black"/>
              <a:ea typeface="Arial Black"/>
              <a:cs typeface="Arial Black"/>
              <a:sym typeface="Arial Black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500"/>
              <a:buFont typeface="Arial Black"/>
              <a:buChar char="●"/>
            </a:pPr>
            <a:r>
              <a:rPr lang="ru" sz="2500">
                <a:solidFill>
                  <a:srgbClr val="B7B7B7"/>
                </a:solidFill>
                <a:latin typeface="Arial Black"/>
                <a:ea typeface="Arial Black"/>
                <a:cs typeface="Arial Black"/>
                <a:sym typeface="Arial Black"/>
              </a:rPr>
              <a:t>Основы Git</a:t>
            </a:r>
            <a:endParaRPr sz="2500">
              <a:solidFill>
                <a:srgbClr val="B7B7B7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Arial Black"/>
              <a:buChar char="●"/>
            </a:pPr>
            <a:r>
              <a:rPr lang="ru" sz="25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</a:t>
            </a:r>
            <a:endParaRPr sz="25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</a:t>
            </a: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Git: Основы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Git не хранит данные в виде последовательности изменений, он использует набор снимков (snapshot). </a:t>
            </a:r>
            <a:r>
              <a:rPr lang="ru" sz="20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Когда вы делаете коммит, Git сохраняет его в виде объекта, который содержит указатель на снимок подготовленных данных. Этот объект так же содержит имя автора и email, сообщение и указатель на коммит или коммиты непосредственно предшествующие данному.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9895"/>
            <a:ext cx="4449150" cy="246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Основы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42603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Во время индексации вычисляется хеш-сумма каждого файла (SHA-1), затем каждый файл сохраняется в репозиторий, а контрольная сумма попадет в индекс. Когда создается коммит командой , Git вычисляет хеш-суммы каждого подкаталога и сохраняет его в репозитории как объект дерева каталогов. </a:t>
            </a:r>
            <a:r>
              <a:rPr lang="ru" sz="19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Затем Git создаёт объект коммита с метаданными и указателем на основное дерево проекта.</a:t>
            </a:r>
            <a:endParaRPr sz="1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9895"/>
            <a:ext cx="4449150" cy="246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Если вы сделаете изменения и создадите еще один коммит, то он будет содержать указатель на предыдущий коммит. Ветка в git - это указатель, указывающий на один из таких коммитов. При создании нового коммита, указатель будет перемещаться и указывать на последние изменения.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25" y="1926849"/>
            <a:ext cx="3893674" cy="1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Создание веток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Создание новой ветки: </a:t>
            </a: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$ git branch &lt;name&gt;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Переключение на новую ветку: </a:t>
            </a: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$ git checkout &lt;name&gt;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Создание и переключение: </a:t>
            </a: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$ git checkout -b &lt;name&gt;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Содержание презентации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 Black"/>
              <a:buChar char="●"/>
            </a:pPr>
            <a:r>
              <a:rPr lang="ru" sz="2500">
                <a:latin typeface="Arial Black"/>
                <a:ea typeface="Arial Black"/>
                <a:cs typeface="Arial Black"/>
                <a:sym typeface="Arial Black"/>
              </a:rPr>
              <a:t>Что такое системы контроля версий </a:t>
            </a:r>
            <a:endParaRPr sz="2500">
              <a:latin typeface="Arial Black"/>
              <a:ea typeface="Arial Black"/>
              <a:cs typeface="Arial Black"/>
              <a:sym typeface="Arial Black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500"/>
              <a:buFont typeface="Arial Black"/>
              <a:buChar char="●"/>
            </a:pPr>
            <a:r>
              <a:rPr lang="ru" sz="2500">
                <a:solidFill>
                  <a:srgbClr val="B7B7B7"/>
                </a:solidFill>
                <a:latin typeface="Arial Black"/>
                <a:ea typeface="Arial Black"/>
                <a:cs typeface="Arial Black"/>
                <a:sym typeface="Arial Black"/>
              </a:rPr>
              <a:t>Основы Git</a:t>
            </a:r>
            <a:endParaRPr sz="2500">
              <a:solidFill>
                <a:srgbClr val="B7B7B7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500"/>
              <a:buFont typeface="Arial Black"/>
              <a:buChar char="●"/>
            </a:pPr>
            <a:r>
              <a:rPr lang="ru" sz="2500">
                <a:solidFill>
                  <a:srgbClr val="B7B7B7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</a:t>
            </a:r>
            <a:endParaRPr sz="2500">
              <a:solidFill>
                <a:srgbClr val="B7B7B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Создание веток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755775"/>
            <a:ext cx="76200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Создание веток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03300"/>
            <a:ext cx="7620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Создание веток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36625"/>
            <a:ext cx="7620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Слияние веток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Слияние веток осуществляется с помощью команды: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$ git merge &lt;branch-name&gt;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В данном примере при слиянии веток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master </a:t>
            </a: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и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hotfix</a:t>
            </a: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, не возникло конфликтов влияния, и мы просто переместили указатель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">
                <a:latin typeface="Arial Black"/>
                <a:ea typeface="Arial Black"/>
                <a:cs typeface="Arial Black"/>
                <a:sym typeface="Arial Black"/>
              </a:rPr>
              <a:t>.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0513"/>
            <a:ext cx="4267200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Слияние веток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04213"/>
            <a:ext cx="76200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Слияние веток</a:t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46150"/>
            <a:ext cx="76200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Git: Слияние веток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В данном случае при слиянии возможно возникновение конфликта, т.к. одни и те же файлы в </a:t>
            </a: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master</a:t>
            </a: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 и </a:t>
            </a: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iss53</a:t>
            </a: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 могли быть изменены по-разному. Git не позволит слить ветки до тех пор, пока конфликт не будет устранен вручную.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2900"/>
            <a:ext cx="3994174" cy="15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Источники:</a:t>
            </a:r>
            <a:endParaRPr b="1" sz="300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572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Char char="●"/>
            </a:pPr>
            <a:r>
              <a:rPr lang="ru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3"/>
              </a:rPr>
              <a:t>ProGit by Scott Chacon and Ben Straub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700" y="1170125"/>
            <a:ext cx="2633571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Что такое системы контроля версий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Система контроля версий (Version Control System, VCS) —  это система, записывающая изменения в файл или набор файлов в течение времени и позволяющая вернуться позже к определённой версии.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688" y="1176575"/>
            <a:ext cx="2094150" cy="20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525" y="3037100"/>
            <a:ext cx="2704450" cy="17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6550" y="1121487"/>
            <a:ext cx="1715451" cy="22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Виды VCS: Локальные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Хранят на локальной машине записи о всех изменениях в файлах или наборы патчей (различий между файлами) в специальном формате, применяя которые можно воссоздавать состояние каждого файла в заданный момент времени.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893633" cy="334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Виды VCS: Централизованные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Для упрощения </a:t>
            </a:r>
            <a:r>
              <a:rPr lang="ru" sz="17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коллаборации нескольких разработчиков были разработаны централизованные системы контроля версий</a:t>
            </a:r>
            <a:r>
              <a:rPr lang="ru" sz="17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. Такие системы используют единственный сервер, содержащий все версии файлов, и некоторое количество клиентов, которые получают файлы из этого централизованного хранилища.</a:t>
            </a:r>
            <a:endParaRPr sz="17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8438"/>
            <a:ext cx="4267201" cy="298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Виды VCS: Централизованные</a:t>
            </a:r>
            <a:endParaRPr b="1" sz="30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u="sng">
                <a:latin typeface="Arial Black"/>
                <a:ea typeface="Arial Black"/>
                <a:cs typeface="Arial Black"/>
                <a:sym typeface="Arial Black"/>
              </a:rPr>
              <a:t>Минусы централизованного подхода:</a:t>
            </a:r>
            <a:endParaRPr sz="2500" u="sng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Единая точка отказа;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Единое место хранения данных;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Виды VCS: Распределенные</a:t>
            </a:r>
            <a:endParaRPr sz="30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В распределенной системе контроля версий клиенты не просто скачивают снимок всех файлов (состояние файлов на определенный момент времени) — они полностью копируют репозиторий. </a:t>
            </a:r>
            <a:endParaRPr sz="2000">
              <a:solidFill>
                <a:srgbClr val="4E443C"/>
              </a:solidFill>
              <a:highlight>
                <a:srgbClr val="FCFCFA"/>
              </a:highlight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4E443C"/>
                </a:solidFill>
                <a:highlight>
                  <a:srgbClr val="FCFCFA"/>
                </a:highlight>
                <a:latin typeface="Arial Black"/>
                <a:ea typeface="Arial Black"/>
                <a:cs typeface="Arial Black"/>
                <a:sym typeface="Arial Black"/>
              </a:rPr>
              <a:t>Git - распределенная система контроля версий.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625" y="1225425"/>
            <a:ext cx="2738475" cy="327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Содержание презентации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500"/>
              <a:buFont typeface="Arial Black"/>
              <a:buChar char="●"/>
            </a:pPr>
            <a:r>
              <a:rPr lang="ru" sz="2500">
                <a:solidFill>
                  <a:srgbClr val="B7B7B7"/>
                </a:solidFill>
                <a:latin typeface="Arial Black"/>
                <a:ea typeface="Arial Black"/>
                <a:cs typeface="Arial Black"/>
                <a:sym typeface="Arial Black"/>
              </a:rPr>
              <a:t>Что такое системы контроля версий</a:t>
            </a:r>
            <a:r>
              <a:rPr lang="ru" sz="250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500">
              <a:latin typeface="Arial Black"/>
              <a:ea typeface="Arial Black"/>
              <a:cs typeface="Arial Black"/>
              <a:sym typeface="Arial Black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 Black"/>
              <a:buChar char="●"/>
            </a:pPr>
            <a:r>
              <a:rPr lang="ru" sz="2500">
                <a:latin typeface="Arial Black"/>
                <a:ea typeface="Arial Black"/>
                <a:cs typeface="Arial Black"/>
                <a:sym typeface="Arial Black"/>
              </a:rPr>
              <a:t>Основы Git</a:t>
            </a:r>
            <a:endParaRPr sz="2500">
              <a:latin typeface="Arial Black"/>
              <a:ea typeface="Arial Black"/>
              <a:cs typeface="Arial Black"/>
              <a:sym typeface="Arial Black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500"/>
              <a:buFont typeface="Arial Black"/>
              <a:buChar char="●"/>
            </a:pPr>
            <a:r>
              <a:rPr lang="ru" sz="2500">
                <a:solidFill>
                  <a:srgbClr val="B7B7B7"/>
                </a:solidFill>
                <a:latin typeface="Arial Black"/>
                <a:ea typeface="Arial Black"/>
                <a:cs typeface="Arial Black"/>
                <a:sym typeface="Arial Black"/>
              </a:rPr>
              <a:t>Ветвление в Git</a:t>
            </a:r>
            <a:endParaRPr sz="2500">
              <a:solidFill>
                <a:srgbClr val="B7B7B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Основы Git: Создание репозитория</a:t>
            </a:r>
            <a:endParaRPr b="1" sz="300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Git репозиторий может быть создан двумя способами: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Из файлов текущего каталога: </a:t>
            </a: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$ git init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Клонирование существующего репозитория: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latin typeface="Consolas"/>
                <a:ea typeface="Consolas"/>
                <a:cs typeface="Consolas"/>
                <a:sym typeface="Consolas"/>
              </a:rPr>
              <a:t>$ git clone &lt;url&gt; [folder_name]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