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F006-A933-6685-4739-8CB01AC5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6233AA-DC52-B98C-9D4D-D4621405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C0D6-6509-C3C6-2D90-B48A0C35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5C533-7D41-8543-B804-41A0EBBA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09160-3E8C-DEE0-14CF-E328206F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731FE-B74C-FDD8-A8F6-4FC0F455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C3AD98-B98E-3E15-535F-BD091BD4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D61D7-51D9-8286-C171-EC634A0A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D9E9C-0EE3-74CA-179F-496284D3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D1130-3FF5-6F71-EA88-8F118E1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6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BD985F-76C5-F6F5-57A9-D7C668AB1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A98D8-E667-B831-57C4-6DFDC382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F503E-7BBA-3457-26EC-F208F4F0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113AB-4C7A-AD4F-BFA3-BF2543E9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6DAFA-D405-F8EB-FBB0-E75CF4D4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0E8EB-96C4-0A20-ED69-FB84FA9D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48477-B38E-DA96-799A-5AE3F808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D2D8D-6FBE-66EA-706A-7123F746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46B29-C4B7-CCB1-93A2-C72F8F9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88ED-B56E-A02F-6BE1-A478AD2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C493E-1288-5552-441C-9CFBD42A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1935F0-2449-92EC-F07C-F060316E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F9B19-B804-2A72-C4A5-D8CA531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BF5A3-9749-5E10-D820-A464B5C0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D955E-A387-6415-C923-B7D0D698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18F60-B3D4-510C-6AC4-585C80EC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794E0-692C-8ECC-9CB6-E8FEF780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FC1769-B86B-D486-2470-29884A42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5B351-A82C-F582-6886-00E3822B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C910F0-926D-21A6-D502-1C7806A1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669C96-9907-1625-B1B9-E00225EE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4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622D0-ED5D-61DB-4740-7CDD969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44B03-D3A4-27A4-54C2-D4F5E5FF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40673-C896-7328-3AFA-FC1F2C473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107A36-692C-944D-92A4-E8D86D9C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FD0019-7446-6F93-9F11-792321F5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78FB74-72DB-F92D-3902-DB81CEFE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5B49D3-8DCC-6362-AF0C-8CE65691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CF992E-7A53-8070-4D29-192BB98D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CC1AA-45D8-73BE-E384-52034A6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CD6E97-55C7-1F5E-4B1C-41CAA5DB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D03639-8E1F-ACAF-18BB-565EE0F9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886AAF-F5B7-DE1F-0CD9-0BE8CA8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2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395E7B-3B99-584D-1671-D1B4CE5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CFEDFE-76F8-A811-7A84-014CEBD4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5BC59A-8DBF-44B7-04B7-FDB13AF3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6A5DF-E6CC-B88D-A1A2-53E7B72C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DFA09-16AB-71A4-598C-540B0860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8F4952-DF2F-B0B6-40D0-CEFC8F83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B14B53-A60E-7797-FA36-94E8057E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393F8-48F7-39E1-FA36-62CCC2DB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4BE144-17A7-E545-5457-FEE04107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C12B0-7B4C-7D2A-7708-F1CC2E39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7068CB-A924-AADD-308A-4FAF5200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C6FB-D859-1E66-7408-8B045A99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202D63-8943-0469-D80C-B433C42A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5CFA23-D931-82B8-AF89-F3338D3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4A784-FC03-7EC7-5964-3310EFBD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8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D4876-7456-DD28-6325-0BD6ECF3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9D841-4336-8B70-6ECA-B64F343E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F2F9A-34EC-26AB-8856-159990356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0CDE-B480-4FE3-86E3-216A8CB5BD9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57E24-31FF-6340-E0F0-525D20976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556BA-6A37-0858-2841-4936F18A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FE60-EE1E-44B9-8534-A356E021A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5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55B29-831F-9667-5A29-532B6E1CA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TowerDefence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E97AFB-415F-FD4D-3E8B-1DD0FE39F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для тех, кто хочет окунуться в пиксели с головой</a:t>
            </a:r>
          </a:p>
        </p:txBody>
      </p:sp>
    </p:spTree>
    <p:extLst>
      <p:ext uri="{BB962C8B-B14F-4D97-AF65-F5344CB8AC3E}">
        <p14:creationId xmlns:p14="http://schemas.microsoft.com/office/powerpoint/2010/main" val="343164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E937E-BEAD-27C8-4BCC-9FE65CD8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нас напали!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7BC45-A58F-5EBE-778E-82D2798F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518249"/>
            <a:ext cx="6202392" cy="5348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наши защитники в лице башен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51E87-936B-6B2D-3846-C3106FA5E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594"/>
            <a:ext cx="2613804" cy="26138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92361-C2FE-63C4-EF47-0721FC13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98" y="2491595"/>
            <a:ext cx="2613803" cy="2613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46B57-EA87-AE41-BCDE-ABCC607BE39A}"/>
              </a:ext>
            </a:extLst>
          </p:cNvPr>
          <p:cNvSpPr txBox="1"/>
          <p:nvPr/>
        </p:nvSpPr>
        <p:spPr>
          <a:xfrm>
            <a:off x="800823" y="515508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Третий уровень прокачки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093EF-EECA-D749-BC07-B558F72B79EA}"/>
              </a:ext>
            </a:extLst>
          </p:cNvPr>
          <p:cNvSpPr txBox="1"/>
          <p:nvPr/>
        </p:nvSpPr>
        <p:spPr>
          <a:xfrm>
            <a:off x="8702622" y="5155085"/>
            <a:ext cx="26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Пятый уровень прокачки</a:t>
            </a:r>
          </a:p>
        </p:txBody>
      </p:sp>
    </p:spTree>
    <p:extLst>
      <p:ext uri="{BB962C8B-B14F-4D97-AF65-F5344CB8AC3E}">
        <p14:creationId xmlns:p14="http://schemas.microsoft.com/office/powerpoint/2010/main" val="15735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5A00D-374C-09DA-AE0E-57FBBDBC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733" y="246785"/>
            <a:ext cx="5148532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Вас ждет (3)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ED928-D595-D4A8-01A3-D92543EB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87" y="899577"/>
            <a:ext cx="6260622" cy="247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В которых нужно защитить свою крепость от злых захватчиков из темного леса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2FFF62-3286-443A-737C-EA16A9A8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59" y="1369278"/>
            <a:ext cx="7341079" cy="4127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83D0-7BAA-A4EC-74E3-4E5C646C80F3}"/>
              </a:ext>
            </a:extLst>
          </p:cNvPr>
          <p:cNvSpPr txBox="1"/>
          <p:nvPr/>
        </p:nvSpPr>
        <p:spPr>
          <a:xfrm>
            <a:off x="4159368" y="5597330"/>
            <a:ext cx="387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выглядит меню выбора уровня</a:t>
            </a:r>
          </a:p>
        </p:txBody>
      </p:sp>
    </p:spTree>
    <p:extLst>
      <p:ext uri="{BB962C8B-B14F-4D97-AF65-F5344CB8AC3E}">
        <p14:creationId xmlns:p14="http://schemas.microsoft.com/office/powerpoint/2010/main" val="60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7F5AFE-BD34-7DA6-B6C1-D58DC575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16" y="1354347"/>
            <a:ext cx="8151963" cy="4585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1AFC0-818D-0D14-C5D3-82D897682004}"/>
              </a:ext>
            </a:extLst>
          </p:cNvPr>
          <p:cNvSpPr txBox="1"/>
          <p:nvPr/>
        </p:nvSpPr>
        <p:spPr>
          <a:xfrm>
            <a:off x="3657598" y="543463"/>
            <a:ext cx="487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Черновой вариант карты (очень черновой)</a:t>
            </a:r>
          </a:p>
        </p:txBody>
      </p:sp>
    </p:spTree>
    <p:extLst>
      <p:ext uri="{BB962C8B-B14F-4D97-AF65-F5344CB8AC3E}">
        <p14:creationId xmlns:p14="http://schemas.microsoft.com/office/powerpoint/2010/main" val="2768604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TowerDefence</vt:lpstr>
      <vt:lpstr>На нас напали!</vt:lpstr>
      <vt:lpstr>Вас ждет (3) уровня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TowerDefence</dc:title>
  <dc:creator>Sizov Ivan</dc:creator>
  <cp:lastModifiedBy>Sizov Ivan</cp:lastModifiedBy>
  <cp:revision>1</cp:revision>
  <dcterms:created xsi:type="dcterms:W3CDTF">2023-01-11T12:29:44Z</dcterms:created>
  <dcterms:modified xsi:type="dcterms:W3CDTF">2023-01-11T12:40:49Z</dcterms:modified>
</cp:coreProperties>
</file>