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54" autoAdjust="0"/>
  </p:normalViewPr>
  <p:slideViewPr>
    <p:cSldViewPr snapToGrid="0" showGuides="1">
      <p:cViewPr>
        <p:scale>
          <a:sx n="75" d="100"/>
          <a:sy n="75" d="100"/>
        </p:scale>
        <p:origin x="366" y="204"/>
      </p:cViewPr>
      <p:guideLst>
        <p:guide orient="horz" pos="27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F42DD-1CA5-4EAA-B6B0-F7D7F1263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471E48-3C7E-4D01-9277-6A74C29AE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13ECF-C16E-4AF3-AD18-879FF9E8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948E-7836-41E2-9596-2BBB4F7D0538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EFE5A6-D1BF-4B1A-B86C-182F4C00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36A704-1E56-4BED-BCAA-8327E381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8DB6-CD98-451D-9445-3549F7456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88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D740D-B880-4D40-B484-C8D29470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FC675D-8D44-42D4-8963-D07CEFE0B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8E5D87-5D72-431F-9A91-C6FC52506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948E-7836-41E2-9596-2BBB4F7D0538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495FFA-E0BB-4E33-9C9E-3DFB27EB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95F9C-46E0-46D5-AB86-F40210C6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8DB6-CD98-451D-9445-3549F7456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63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0DDA8C-1C5F-4776-BFD5-851827D45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DA8B42-1322-4DFA-8D8F-9A5610889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DED3CB-88F8-4074-B9CD-0EB9D7F1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948E-7836-41E2-9596-2BBB4F7D0538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AF41A3-88EB-487B-B8DA-9815A49D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D16BD-A17A-4284-9E64-C08C6CD4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8DB6-CD98-451D-9445-3549F7456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35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61EDA-5441-4713-8281-D7355687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08EC4-DAAD-48BE-99EE-374E7E35F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47B698-BA69-416D-B432-0B2718C3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948E-7836-41E2-9596-2BBB4F7D0538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726C3-DA08-4A74-8D70-88F5D3A3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052F8-69B7-4DBB-9B3D-C072DD15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8DB6-CD98-451D-9445-3549F7456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78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9087B-DEC4-4A13-B8A6-F738665F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14329D-9E3F-4B48-A177-86DD12C6B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725FA-788C-4203-A814-A78932B1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948E-7836-41E2-9596-2BBB4F7D0538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03A16-B23E-49A1-ADC0-78A9D36F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AF16A-6416-477D-912D-BD80D260F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8DB6-CD98-451D-9445-3549F7456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49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0A43F-5144-4FC4-A5EF-58C24D483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19C0AB-79C9-4AE4-BF58-F29187682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32B323-7C3E-4C7D-A6DF-1B935EA02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C7C5A9-3934-4041-A508-D35D7BB9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948E-7836-41E2-9596-2BBB4F7D0538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185426-C74B-4DC3-8B2A-715C091C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995BA0-C526-43DA-9E57-C81B938C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8DB6-CD98-451D-9445-3549F7456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87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85882-999D-4A74-9CD7-CF07DB21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88CD5B-E76F-4227-855A-ADD62F39B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E3A8DD-C614-4574-A0E1-F0C13FFA3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64C5C5-F751-42F1-B3D9-32E64C8C3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180EAD-85FC-4DC9-A6B3-31B527457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AD412D-064A-4204-AB64-A63B83E2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948E-7836-41E2-9596-2BBB4F7D0538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A7A680-C090-4E97-82EB-4D8CE39F7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73627A-6997-431A-B912-89E0C725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8DB6-CD98-451D-9445-3549F7456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49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3DA85-1975-43BE-ABBA-56722EC7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702EDA-AB86-4F30-8501-AE136B98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948E-7836-41E2-9596-2BBB4F7D0538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E9E975-09B3-4917-98E9-050770AB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4E0C93-4D75-4501-B593-B069511D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8DB6-CD98-451D-9445-3549F7456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49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41C536-A688-4FF6-A13B-A90F54D1C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948E-7836-41E2-9596-2BBB4F7D0538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8D78D4-167A-4162-B8C4-F0E88F009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CDB97D-BB4E-4E00-8391-60073B01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8DB6-CD98-451D-9445-3549F7456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27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A7992-D739-44F4-96DA-342694780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0039E1-FA55-4341-AC8E-01620E923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4FA129-9AFB-4CD7-8561-8B7419FA3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04F805-F4DB-46D8-9C65-2A5452C4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948E-7836-41E2-9596-2BBB4F7D0538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B35BE-5797-49D4-A438-8BFCE1288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AF9548-36CC-4B68-B36C-411002C3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8DB6-CD98-451D-9445-3549F7456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33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0C99A-B73F-4FBF-90D9-852EB5A4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FF8CE2-8345-4E98-A1EB-DBE27B5E2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7634A8-C19E-4830-B732-167282B1A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78B45C-2775-439C-BE5A-EEF28DCEA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948E-7836-41E2-9596-2BBB4F7D0538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E613CC-43D0-4CBE-AFFD-E0796021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8F12E5-F454-4A2A-96A5-6F2874A1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8DB6-CD98-451D-9445-3549F7456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92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31E5CC-2BC1-4F3F-A7B8-46D414F2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712547-3AC2-4C30-8828-5C0958C1B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4A0470-35F6-4F59-AA66-EA191E806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9948E-7836-41E2-9596-2BBB4F7D0538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FDAC3B-EEC6-45FB-A170-9E62891D1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51F46C-1A6F-4858-8AAE-615A44E45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98DB6-CD98-451D-9445-3549F7456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99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26" Type="http://schemas.openxmlformats.org/officeDocument/2006/relationships/image" Target="../media/image59.pn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34" Type="http://schemas.openxmlformats.org/officeDocument/2006/relationships/image" Target="../media/image67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58.png"/><Relationship Id="rId33" Type="http://schemas.openxmlformats.org/officeDocument/2006/relationships/image" Target="../media/image66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32" Type="http://schemas.openxmlformats.org/officeDocument/2006/relationships/image" Target="../media/image65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28" Type="http://schemas.openxmlformats.org/officeDocument/2006/relationships/image" Target="../media/image61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31" Type="http://schemas.openxmlformats.org/officeDocument/2006/relationships/image" Target="../media/image64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Relationship Id="rId27" Type="http://schemas.openxmlformats.org/officeDocument/2006/relationships/image" Target="../media/image60.png"/><Relationship Id="rId30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26" Type="http://schemas.openxmlformats.org/officeDocument/2006/relationships/image" Target="../media/image59.pn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34" Type="http://schemas.openxmlformats.org/officeDocument/2006/relationships/image" Target="../media/image67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58.png"/><Relationship Id="rId33" Type="http://schemas.openxmlformats.org/officeDocument/2006/relationships/image" Target="../media/image66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32" Type="http://schemas.openxmlformats.org/officeDocument/2006/relationships/image" Target="../media/image65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28" Type="http://schemas.openxmlformats.org/officeDocument/2006/relationships/image" Target="../media/image61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31" Type="http://schemas.openxmlformats.org/officeDocument/2006/relationships/image" Target="../media/image64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Relationship Id="rId27" Type="http://schemas.openxmlformats.org/officeDocument/2006/relationships/image" Target="../media/image60.png"/><Relationship Id="rId30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31FB37B9-E97D-4422-BE1E-60BF43A84356}"/>
              </a:ext>
            </a:extLst>
          </p:cNvPr>
          <p:cNvGrpSpPr/>
          <p:nvPr/>
        </p:nvGrpSpPr>
        <p:grpSpPr>
          <a:xfrm>
            <a:off x="438160" y="231169"/>
            <a:ext cx="5393141" cy="3070406"/>
            <a:chOff x="438160" y="231169"/>
            <a:chExt cx="5393141" cy="30704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9C0DE58A-CD88-4DFB-80B5-21EA884AAE4C}"/>
                    </a:ext>
                  </a:extLst>
                </p:cNvPr>
                <p:cNvSpPr/>
                <p:nvPr/>
              </p:nvSpPr>
              <p:spPr>
                <a:xfrm>
                  <a:off x="969709" y="1444459"/>
                  <a:ext cx="405063" cy="4050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9C0DE58A-CD88-4DFB-80B5-21EA884AAE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" y="1444459"/>
                  <a:ext cx="405063" cy="40506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20DD93EF-433E-4221-B8E5-853B32660939}"/>
                    </a:ext>
                  </a:extLst>
                </p:cNvPr>
                <p:cNvSpPr/>
                <p:nvPr/>
              </p:nvSpPr>
              <p:spPr>
                <a:xfrm>
                  <a:off x="969710" y="2279484"/>
                  <a:ext cx="405063" cy="4050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20DD93EF-433E-4221-B8E5-853B326609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10" y="2279484"/>
                  <a:ext cx="405063" cy="40506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82C42401-DF26-4202-B23B-0C14FEBDBF1C}"/>
                    </a:ext>
                  </a:extLst>
                </p:cNvPr>
                <p:cNvSpPr/>
                <p:nvPr/>
              </p:nvSpPr>
              <p:spPr>
                <a:xfrm>
                  <a:off x="969711" y="609434"/>
                  <a:ext cx="405063" cy="4050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82C42401-DF26-4202-B23B-0C14FEBDBF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11" y="609434"/>
                  <a:ext cx="405063" cy="40506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9C449E23-350D-4C96-87FA-55935B06106D}"/>
                    </a:ext>
                  </a:extLst>
                </p:cNvPr>
                <p:cNvSpPr/>
                <p:nvPr/>
              </p:nvSpPr>
              <p:spPr>
                <a:xfrm>
                  <a:off x="2207961" y="609434"/>
                  <a:ext cx="405063" cy="4050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9C449E23-350D-4C96-87FA-55935B0610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7961" y="609434"/>
                  <a:ext cx="405063" cy="40506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F2DEDF41-778D-4963-B628-B1B9A75E74D3}"/>
                    </a:ext>
                  </a:extLst>
                </p:cNvPr>
                <p:cNvSpPr/>
                <p:nvPr/>
              </p:nvSpPr>
              <p:spPr>
                <a:xfrm>
                  <a:off x="2925509" y="1444459"/>
                  <a:ext cx="405063" cy="4050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F2DEDF41-778D-4963-B628-B1B9A75E74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5509" y="1444459"/>
                  <a:ext cx="405063" cy="40506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CF6D87-6263-4EAD-863E-F3CEFF3FAC2A}"/>
                    </a:ext>
                  </a:extLst>
                </p:cNvPr>
                <p:cNvSpPr/>
                <p:nvPr/>
              </p:nvSpPr>
              <p:spPr>
                <a:xfrm>
                  <a:off x="2925510" y="2279484"/>
                  <a:ext cx="405063" cy="4050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CF6D87-6263-4EAD-863E-F3CEFF3FAC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5510" y="2279484"/>
                  <a:ext cx="405063" cy="40506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DCBB6159-E41C-4838-A79C-60597281F402}"/>
                    </a:ext>
                  </a:extLst>
                </p:cNvPr>
                <p:cNvSpPr/>
                <p:nvPr/>
              </p:nvSpPr>
              <p:spPr>
                <a:xfrm>
                  <a:off x="2925511" y="609434"/>
                  <a:ext cx="405063" cy="4050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DCBB6159-E41C-4838-A79C-60597281F4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5511" y="609434"/>
                  <a:ext cx="405063" cy="40506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AACBD706-2774-4D0D-BAC4-0E6E647EC01A}"/>
                    </a:ext>
                  </a:extLst>
                </p:cNvPr>
                <p:cNvSpPr/>
                <p:nvPr/>
              </p:nvSpPr>
              <p:spPr>
                <a:xfrm>
                  <a:off x="2207961" y="1444459"/>
                  <a:ext cx="405063" cy="4050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CN" sz="1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AACBD706-2774-4D0D-BAC4-0E6E647EC0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7961" y="1444459"/>
                  <a:ext cx="405063" cy="40506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17AEE885-4E89-4F92-9D6E-B614C7F11009}"/>
                    </a:ext>
                  </a:extLst>
                </p:cNvPr>
                <p:cNvSpPr/>
                <p:nvPr/>
              </p:nvSpPr>
              <p:spPr>
                <a:xfrm>
                  <a:off x="2207961" y="2279483"/>
                  <a:ext cx="405063" cy="4050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altLang="zh-CN" sz="1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17AEE885-4E89-4F92-9D6E-B614C7F110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7961" y="2279483"/>
                  <a:ext cx="405063" cy="405063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DE5071B9-AE61-40D3-BD18-77ABB6ADF51B}"/>
                </a:ext>
              </a:extLst>
            </p:cNvPr>
            <p:cNvCxnSpPr>
              <a:stCxn id="10" idx="6"/>
              <a:endCxn id="13" idx="2"/>
            </p:cNvCxnSpPr>
            <p:nvPr/>
          </p:nvCxnSpPr>
          <p:spPr>
            <a:xfrm>
              <a:off x="2613024" y="811966"/>
              <a:ext cx="3124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D7A2955-798C-4A2A-A471-A3C466B8FD7C}"/>
                </a:ext>
              </a:extLst>
            </p:cNvPr>
            <p:cNvCxnSpPr>
              <a:cxnSpLocks/>
              <a:stCxn id="14" idx="6"/>
              <a:endCxn id="11" idx="2"/>
            </p:cNvCxnSpPr>
            <p:nvPr/>
          </p:nvCxnSpPr>
          <p:spPr>
            <a:xfrm>
              <a:off x="2613024" y="1646991"/>
              <a:ext cx="3124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2B2A5C2A-BDE1-4284-B586-100A832FECB8}"/>
                </a:ext>
              </a:extLst>
            </p:cNvPr>
            <p:cNvCxnSpPr>
              <a:cxnSpLocks/>
              <a:stCxn id="15" idx="6"/>
              <a:endCxn id="12" idx="2"/>
            </p:cNvCxnSpPr>
            <p:nvPr/>
          </p:nvCxnSpPr>
          <p:spPr>
            <a:xfrm>
              <a:off x="2613024" y="2482015"/>
              <a:ext cx="31248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45B9C0E-5559-47A7-8E99-9EC82F71DB6B}"/>
                </a:ext>
              </a:extLst>
            </p:cNvPr>
            <p:cNvCxnSpPr>
              <a:stCxn id="6" idx="6"/>
              <a:endCxn id="14" idx="1"/>
            </p:cNvCxnSpPr>
            <p:nvPr/>
          </p:nvCxnSpPr>
          <p:spPr>
            <a:xfrm>
              <a:off x="1374774" y="811966"/>
              <a:ext cx="892507" cy="69181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9C1647AC-3B20-4D87-A7FE-D721AE9EAD0F}"/>
                </a:ext>
              </a:extLst>
            </p:cNvPr>
            <p:cNvCxnSpPr>
              <a:stCxn id="4" idx="6"/>
              <a:endCxn id="14" idx="2"/>
            </p:cNvCxnSpPr>
            <p:nvPr/>
          </p:nvCxnSpPr>
          <p:spPr>
            <a:xfrm>
              <a:off x="1374772" y="1646991"/>
              <a:ext cx="83318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60FC1C07-7255-403E-B8E8-7E00EBF7B0BB}"/>
                </a:ext>
              </a:extLst>
            </p:cNvPr>
            <p:cNvCxnSpPr>
              <a:stCxn id="5" idx="6"/>
              <a:endCxn id="14" idx="3"/>
            </p:cNvCxnSpPr>
            <p:nvPr/>
          </p:nvCxnSpPr>
          <p:spPr>
            <a:xfrm flipV="1">
              <a:off x="1374773" y="1790202"/>
              <a:ext cx="892508" cy="69181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85ADBBA-255E-4E13-977F-9702BC247C64}"/>
                </a:ext>
              </a:extLst>
            </p:cNvPr>
            <p:cNvSpPr txBox="1"/>
            <p:nvPr/>
          </p:nvSpPr>
          <p:spPr>
            <a:xfrm>
              <a:off x="2651285" y="541316"/>
              <a:ext cx="235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255B928-0BA7-46EF-A82F-70EE6263C6F8}"/>
                </a:ext>
              </a:extLst>
            </p:cNvPr>
            <p:cNvSpPr txBox="1"/>
            <p:nvPr/>
          </p:nvSpPr>
          <p:spPr>
            <a:xfrm>
              <a:off x="2651285" y="1376339"/>
              <a:ext cx="235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8A3DA4F-DCFB-4A32-9856-8A1C2BB79644}"/>
                </a:ext>
              </a:extLst>
            </p:cNvPr>
            <p:cNvSpPr txBox="1"/>
            <p:nvPr/>
          </p:nvSpPr>
          <p:spPr>
            <a:xfrm>
              <a:off x="2651285" y="2211363"/>
              <a:ext cx="235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55451A1F-0370-42D1-8CDD-DCA9088BBDA3}"/>
                    </a:ext>
                  </a:extLst>
                </p:cNvPr>
                <p:cNvSpPr/>
                <p:nvPr/>
              </p:nvSpPr>
              <p:spPr>
                <a:xfrm>
                  <a:off x="4163756" y="1444459"/>
                  <a:ext cx="405063" cy="4050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55451A1F-0370-42D1-8CDD-DCA9088BB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3756" y="1444459"/>
                  <a:ext cx="405063" cy="405063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19631E32-46A6-4484-9593-8A207C50E87A}"/>
                    </a:ext>
                  </a:extLst>
                </p:cNvPr>
                <p:cNvSpPr/>
                <p:nvPr/>
              </p:nvSpPr>
              <p:spPr>
                <a:xfrm>
                  <a:off x="4163757" y="2279484"/>
                  <a:ext cx="405063" cy="4050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19631E32-46A6-4484-9593-8A207C50E8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3757" y="2279484"/>
                  <a:ext cx="405063" cy="405063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3D6AABA7-296A-4343-9176-34D1CE5AD867}"/>
                    </a:ext>
                  </a:extLst>
                </p:cNvPr>
                <p:cNvSpPr/>
                <p:nvPr/>
              </p:nvSpPr>
              <p:spPr>
                <a:xfrm>
                  <a:off x="4163758" y="609434"/>
                  <a:ext cx="405063" cy="4050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3D6AABA7-296A-4343-9176-34D1CE5AD8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3758" y="609434"/>
                  <a:ext cx="405063" cy="405063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D3CFFB4-F3C2-47EA-8987-10194A0BF32B}"/>
                </a:ext>
              </a:extLst>
            </p:cNvPr>
            <p:cNvCxnSpPr>
              <a:stCxn id="13" idx="6"/>
              <a:endCxn id="39" idx="1"/>
            </p:cNvCxnSpPr>
            <p:nvPr/>
          </p:nvCxnSpPr>
          <p:spPr>
            <a:xfrm>
              <a:off x="3330574" y="811966"/>
              <a:ext cx="892502" cy="69181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B1CE43CF-3B92-4E78-BB6C-5548C9C389C4}"/>
                </a:ext>
              </a:extLst>
            </p:cNvPr>
            <p:cNvCxnSpPr>
              <a:cxnSpLocks/>
              <a:stCxn id="11" idx="6"/>
              <a:endCxn id="39" idx="2"/>
            </p:cNvCxnSpPr>
            <p:nvPr/>
          </p:nvCxnSpPr>
          <p:spPr>
            <a:xfrm>
              <a:off x="3330572" y="1646991"/>
              <a:ext cx="8331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1B5C7735-1C64-4E8D-BE92-DB00A188FC54}"/>
                </a:ext>
              </a:extLst>
            </p:cNvPr>
            <p:cNvCxnSpPr>
              <a:cxnSpLocks/>
              <a:stCxn id="12" idx="6"/>
              <a:endCxn id="39" idx="3"/>
            </p:cNvCxnSpPr>
            <p:nvPr/>
          </p:nvCxnSpPr>
          <p:spPr>
            <a:xfrm flipV="1">
              <a:off x="3330573" y="1790202"/>
              <a:ext cx="892503" cy="69181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B293FD13-9DB1-4D10-9D03-55EF5ACB9FAF}"/>
                    </a:ext>
                  </a:extLst>
                </p:cNvPr>
                <p:cNvSpPr/>
                <p:nvPr/>
              </p:nvSpPr>
              <p:spPr>
                <a:xfrm>
                  <a:off x="4163754" y="1444459"/>
                  <a:ext cx="405063" cy="4050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B293FD13-9DB1-4D10-9D03-55EF5ACB9F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3754" y="1444459"/>
                  <a:ext cx="405063" cy="405063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3F091C7F-8BEB-4576-B8C0-3D56D10785E8}"/>
                    </a:ext>
                  </a:extLst>
                </p:cNvPr>
                <p:cNvSpPr/>
                <p:nvPr/>
              </p:nvSpPr>
              <p:spPr>
                <a:xfrm>
                  <a:off x="4163755" y="2279484"/>
                  <a:ext cx="405063" cy="4050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3F091C7F-8BEB-4576-B8C0-3D56D10785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3755" y="2279484"/>
                  <a:ext cx="405063" cy="405063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46D25388-E58E-4D68-843C-33514E7F7175}"/>
                    </a:ext>
                  </a:extLst>
                </p:cNvPr>
                <p:cNvSpPr/>
                <p:nvPr/>
              </p:nvSpPr>
              <p:spPr>
                <a:xfrm>
                  <a:off x="4163756" y="609434"/>
                  <a:ext cx="405063" cy="4050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46D25388-E58E-4D68-843C-33514E7F71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3756" y="609434"/>
                  <a:ext cx="405063" cy="405063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68EEDCB0-9DC3-4EAB-AB65-62D2BDF75867}"/>
                    </a:ext>
                  </a:extLst>
                </p:cNvPr>
                <p:cNvSpPr/>
                <p:nvPr/>
              </p:nvSpPr>
              <p:spPr>
                <a:xfrm>
                  <a:off x="4881305" y="1444459"/>
                  <a:ext cx="405063" cy="4050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68EEDCB0-9DC3-4EAB-AB65-62D2BDF758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305" y="1444459"/>
                  <a:ext cx="405063" cy="405063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BC6EEA0C-0382-43D5-86B9-E2F2A43C229E}"/>
                    </a:ext>
                  </a:extLst>
                </p:cNvPr>
                <p:cNvSpPr/>
                <p:nvPr/>
              </p:nvSpPr>
              <p:spPr>
                <a:xfrm>
                  <a:off x="4881306" y="2279484"/>
                  <a:ext cx="405063" cy="4050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BC6EEA0C-0382-43D5-86B9-E2F2A43C22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306" y="2279484"/>
                  <a:ext cx="405063" cy="405063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AD9C86DD-D28B-4635-A268-A4DE273E5CCE}"/>
                    </a:ext>
                  </a:extLst>
                </p:cNvPr>
                <p:cNvSpPr/>
                <p:nvPr/>
              </p:nvSpPr>
              <p:spPr>
                <a:xfrm>
                  <a:off x="4881307" y="609434"/>
                  <a:ext cx="405063" cy="4050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AD9C86DD-D28B-4635-A268-A4DE273E5C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307" y="609434"/>
                  <a:ext cx="405063" cy="405063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EB712A4A-75EF-42E2-B494-A8935E32BF95}"/>
                    </a:ext>
                  </a:extLst>
                </p:cNvPr>
                <p:cNvSpPr/>
                <p:nvPr/>
              </p:nvSpPr>
              <p:spPr>
                <a:xfrm>
                  <a:off x="4881303" y="1444459"/>
                  <a:ext cx="405063" cy="4050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EB712A4A-75EF-42E2-B494-A8935E32BF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303" y="1444459"/>
                  <a:ext cx="405063" cy="405063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F58B7A03-A68D-44D9-9611-4567888FCF3D}"/>
                    </a:ext>
                  </a:extLst>
                </p:cNvPr>
                <p:cNvSpPr/>
                <p:nvPr/>
              </p:nvSpPr>
              <p:spPr>
                <a:xfrm>
                  <a:off x="4881304" y="2279484"/>
                  <a:ext cx="405063" cy="4050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F58B7A03-A68D-44D9-9611-4567888FCF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304" y="2279484"/>
                  <a:ext cx="405063" cy="405063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BE855888-FD3D-4964-AC21-BF04A24F0F77}"/>
                    </a:ext>
                  </a:extLst>
                </p:cNvPr>
                <p:cNvSpPr/>
                <p:nvPr/>
              </p:nvSpPr>
              <p:spPr>
                <a:xfrm>
                  <a:off x="4881305" y="609434"/>
                  <a:ext cx="405063" cy="4050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BE855888-FD3D-4964-AC21-BF04A24F0F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305" y="609434"/>
                  <a:ext cx="405063" cy="405063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6DFFA22D-9800-4A8B-A323-1C5DA09FE989}"/>
                </a:ext>
              </a:extLst>
            </p:cNvPr>
            <p:cNvSpPr txBox="1"/>
            <p:nvPr/>
          </p:nvSpPr>
          <p:spPr>
            <a:xfrm>
              <a:off x="796175" y="231169"/>
              <a:ext cx="7521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Times New Roman" panose="02020603050405020304" pitchFamily="18" charset="0"/>
                </a:rPr>
                <a:t>输入层</a:t>
              </a:r>
              <a:r>
                <a:rPr lang="en-US" altLang="zh-CN" sz="1200" i="1" dirty="0">
                  <a:latin typeface="Times New Roman" panose="02020603050405020304" pitchFamily="18" charset="0"/>
                </a:rPr>
                <a:t>D</a:t>
              </a:r>
              <a:endParaRPr lang="zh-CN" altLang="en-US" sz="12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EEDE3205-3D0B-48A7-9254-DC80F98DC777}"/>
                </a:ext>
              </a:extLst>
            </p:cNvPr>
            <p:cNvSpPr txBox="1"/>
            <p:nvPr/>
          </p:nvSpPr>
          <p:spPr>
            <a:xfrm>
              <a:off x="2410492" y="231169"/>
              <a:ext cx="7569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Times New Roman" panose="02020603050405020304" pitchFamily="18" charset="0"/>
                </a:rPr>
                <a:t>隐含层</a:t>
              </a:r>
              <a:r>
                <a:rPr lang="en-US" altLang="zh-CN" sz="1200" i="1" dirty="0">
                  <a:latin typeface="Times New Roman" panose="02020603050405020304" pitchFamily="18" charset="0"/>
                </a:rPr>
                <a:t>H</a:t>
              </a:r>
              <a:endParaRPr lang="zh-CN" altLang="en-US" sz="12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45714A7F-6031-40C1-B984-FE2407042CAB}"/>
                </a:ext>
              </a:extLst>
            </p:cNvPr>
            <p:cNvSpPr txBox="1"/>
            <p:nvPr/>
          </p:nvSpPr>
          <p:spPr>
            <a:xfrm>
              <a:off x="4366285" y="231169"/>
              <a:ext cx="7409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Times New Roman" panose="02020603050405020304" pitchFamily="18" charset="0"/>
                </a:rPr>
                <a:t>输出层</a:t>
              </a:r>
              <a:r>
                <a:rPr lang="en-US" altLang="zh-CN" sz="1200" i="1" dirty="0">
                  <a:latin typeface="Times New Roman" panose="02020603050405020304" pitchFamily="18" charset="0"/>
                </a:rPr>
                <a:t>L</a:t>
              </a:r>
              <a:endParaRPr lang="zh-CN" altLang="en-US" sz="1200" i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3806FF61-B88C-4999-8BB1-DD98F8837B3F}"/>
                </a:ext>
              </a:extLst>
            </p:cNvPr>
            <p:cNvCxnSpPr>
              <a:cxnSpLocks/>
              <a:stCxn id="54" idx="6"/>
              <a:endCxn id="63" idx="2"/>
            </p:cNvCxnSpPr>
            <p:nvPr/>
          </p:nvCxnSpPr>
          <p:spPr>
            <a:xfrm>
              <a:off x="4568817" y="1646991"/>
              <a:ext cx="31248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8CFD3E65-8689-4B27-A78B-8A770471162D}"/>
                </a:ext>
              </a:extLst>
            </p:cNvPr>
            <p:cNvSpPr txBox="1"/>
            <p:nvPr/>
          </p:nvSpPr>
          <p:spPr>
            <a:xfrm>
              <a:off x="4607078" y="1376339"/>
              <a:ext cx="235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A6602985-2C4A-454B-AF6B-686ED93FA1A2}"/>
                </a:ext>
              </a:extLst>
            </p:cNvPr>
            <p:cNvCxnSpPr>
              <a:cxnSpLocks/>
              <a:stCxn id="55" idx="6"/>
              <a:endCxn id="64" idx="2"/>
            </p:cNvCxnSpPr>
            <p:nvPr/>
          </p:nvCxnSpPr>
          <p:spPr>
            <a:xfrm>
              <a:off x="4568818" y="2482016"/>
              <a:ext cx="31248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7BDCEF89-6DC3-4327-A21D-0682BEDA2645}"/>
                </a:ext>
              </a:extLst>
            </p:cNvPr>
            <p:cNvCxnSpPr>
              <a:cxnSpLocks/>
              <a:stCxn id="56" idx="6"/>
              <a:endCxn id="65" idx="2"/>
            </p:cNvCxnSpPr>
            <p:nvPr/>
          </p:nvCxnSpPr>
          <p:spPr>
            <a:xfrm>
              <a:off x="4568819" y="811966"/>
              <a:ext cx="31248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2869EBC0-056F-4B64-99C0-7AC3AC06DD54}"/>
                </a:ext>
              </a:extLst>
            </p:cNvPr>
            <p:cNvSpPr txBox="1"/>
            <p:nvPr/>
          </p:nvSpPr>
          <p:spPr>
            <a:xfrm>
              <a:off x="4607078" y="541316"/>
              <a:ext cx="235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8BDDE73C-386E-45EB-BB02-7081EFC68919}"/>
                </a:ext>
              </a:extLst>
            </p:cNvPr>
            <p:cNvSpPr txBox="1"/>
            <p:nvPr/>
          </p:nvSpPr>
          <p:spPr>
            <a:xfrm>
              <a:off x="4607078" y="2212933"/>
              <a:ext cx="235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FE485866-494C-449E-A299-C2776209A819}"/>
                    </a:ext>
                  </a:extLst>
                </p:cNvPr>
                <p:cNvSpPr txBox="1"/>
                <p:nvPr/>
              </p:nvSpPr>
              <p:spPr>
                <a:xfrm>
                  <a:off x="1402890" y="624688"/>
                  <a:ext cx="307712" cy="2313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2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FE485866-494C-449E-A299-C2776209A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890" y="624688"/>
                  <a:ext cx="307712" cy="231345"/>
                </a:xfrm>
                <a:prstGeom prst="rect">
                  <a:avLst/>
                </a:prstGeom>
                <a:blipFill>
                  <a:blip r:embed="rId23"/>
                  <a:stretch>
                    <a:fillRect l="-3922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1601B969-141D-4F21-993F-2DA30C4DA303}"/>
                    </a:ext>
                  </a:extLst>
                </p:cNvPr>
                <p:cNvSpPr txBox="1"/>
                <p:nvPr/>
              </p:nvSpPr>
              <p:spPr>
                <a:xfrm>
                  <a:off x="1386428" y="1396676"/>
                  <a:ext cx="317458" cy="2390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1601B969-141D-4F21-993F-2DA30C4DA3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6428" y="1396676"/>
                  <a:ext cx="317458" cy="239040"/>
                </a:xfrm>
                <a:prstGeom prst="rect">
                  <a:avLst/>
                </a:prstGeom>
                <a:blipFill>
                  <a:blip r:embed="rId24"/>
                  <a:stretch>
                    <a:fillRect l="-3774" t="-2564" r="-5660"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194207E3-C209-496E-910E-CDA69017A1C3}"/>
                    </a:ext>
                  </a:extLst>
                </p:cNvPr>
                <p:cNvSpPr txBox="1"/>
                <p:nvPr/>
              </p:nvSpPr>
              <p:spPr>
                <a:xfrm>
                  <a:off x="1368695" y="2074768"/>
                  <a:ext cx="324641" cy="23371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194207E3-C209-496E-910E-CDA69017A1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8695" y="2074768"/>
                  <a:ext cx="324641" cy="233718"/>
                </a:xfrm>
                <a:prstGeom prst="rect">
                  <a:avLst/>
                </a:prstGeom>
                <a:blipFill>
                  <a:blip r:embed="rId25"/>
                  <a:stretch>
                    <a:fillRect l="-5660" r="-7547"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CEE2B088-71D2-49C7-B914-6412BEC9D02C}"/>
                    </a:ext>
                  </a:extLst>
                </p:cNvPr>
                <p:cNvSpPr txBox="1"/>
                <p:nvPr/>
              </p:nvSpPr>
              <p:spPr>
                <a:xfrm>
                  <a:off x="3368820" y="623908"/>
                  <a:ext cx="304699" cy="2366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2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CEE2B088-71D2-49C7-B914-6412BEC9D0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8820" y="623908"/>
                  <a:ext cx="304699" cy="236603"/>
                </a:xfrm>
                <a:prstGeom prst="rect">
                  <a:avLst/>
                </a:prstGeom>
                <a:blipFill>
                  <a:blip r:embed="rId26"/>
                  <a:stretch>
                    <a:fillRect l="-16000" b="-205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152CE656-E316-497B-9DFD-0D695A1B9AFE}"/>
                    </a:ext>
                  </a:extLst>
                </p:cNvPr>
                <p:cNvSpPr txBox="1"/>
                <p:nvPr/>
              </p:nvSpPr>
              <p:spPr>
                <a:xfrm>
                  <a:off x="3365132" y="1389550"/>
                  <a:ext cx="312072" cy="2390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152CE656-E316-497B-9DFD-0D695A1B9A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5132" y="1389550"/>
                  <a:ext cx="312072" cy="239040"/>
                </a:xfrm>
                <a:prstGeom prst="rect">
                  <a:avLst/>
                </a:prstGeom>
                <a:blipFill>
                  <a:blip r:embed="rId27"/>
                  <a:stretch>
                    <a:fillRect l="-15686" t="-2564" r="-7843" b="-205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4607A581-15F3-43AA-B3FF-58EDACE9F3C6}"/>
                    </a:ext>
                  </a:extLst>
                </p:cNvPr>
                <p:cNvSpPr txBox="1"/>
                <p:nvPr/>
              </p:nvSpPr>
              <p:spPr>
                <a:xfrm>
                  <a:off x="3364191" y="2068526"/>
                  <a:ext cx="326693" cy="2337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4607A581-15F3-43AA-B3FF-58EDACE9F3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4191" y="2068526"/>
                  <a:ext cx="326693" cy="233718"/>
                </a:xfrm>
                <a:prstGeom prst="rect">
                  <a:avLst/>
                </a:prstGeom>
                <a:blipFill>
                  <a:blip r:embed="rId28"/>
                  <a:stretch>
                    <a:fillRect l="-15094" r="-7547" b="-205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332D5759-85A0-4F73-99E4-CC7860F5267E}"/>
                    </a:ext>
                  </a:extLst>
                </p:cNvPr>
                <p:cNvSpPr txBox="1"/>
                <p:nvPr/>
              </p:nvSpPr>
              <p:spPr>
                <a:xfrm>
                  <a:off x="834080" y="3038811"/>
                  <a:ext cx="1445331" cy="2627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1" i="0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CN" sz="1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0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1000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000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1000" i="1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000" i="1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zh-CN" sz="10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sz="1000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000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100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zh-CN" sz="10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10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…,</m:t>
                                </m:r>
                                <m:sSubSup>
                                  <m:sSubSupPr>
                                    <m:ctrlPr>
                                      <a:rPr lang="en-US" altLang="zh-CN" sz="1000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000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r>
                                      <a:rPr lang="en-US" altLang="zh-CN" sz="1000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000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𝐷</m:t>
                                    </m:r>
                                    <m:r>
                                      <a:rPr lang="en-US" altLang="zh-CN" sz="1000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1000" b="0" i="0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332D5759-85A0-4F73-99E4-CC7860F526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080" y="3038811"/>
                  <a:ext cx="1445331" cy="262764"/>
                </a:xfrm>
                <a:prstGeom prst="rect">
                  <a:avLst/>
                </a:prstGeom>
                <a:blipFill>
                  <a:blip r:embed="rId29"/>
                  <a:stretch>
                    <a:fillRect l="-844" r="-422" b="-2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6C655255-84A8-4B48-A47F-AAD26E434F36}"/>
                    </a:ext>
                  </a:extLst>
                </p:cNvPr>
                <p:cNvSpPr txBox="1"/>
                <p:nvPr/>
              </p:nvSpPr>
              <p:spPr>
                <a:xfrm>
                  <a:off x="438160" y="2740384"/>
                  <a:ext cx="1468158" cy="2627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zh-CN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…,</m:t>
                                </m:r>
                                <m:sSubSup>
                                  <m:sSubSupPr>
                                    <m:ctrlP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1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6C655255-84A8-4B48-A47F-AAD26E434F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60" y="2740384"/>
                  <a:ext cx="1468158" cy="26276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9D3901B4-9779-4F79-84EA-3E6F66C5CEF4}"/>
                    </a:ext>
                  </a:extLst>
                </p:cNvPr>
                <p:cNvSpPr txBox="1"/>
                <p:nvPr/>
              </p:nvSpPr>
              <p:spPr>
                <a:xfrm>
                  <a:off x="2393961" y="2732114"/>
                  <a:ext cx="1428083" cy="2627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𝐨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zh-CN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…,</m:t>
                                </m:r>
                                <m:sSubSup>
                                  <m:sSubSupPr>
                                    <m:ctrlP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𝐻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1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9D3901B4-9779-4F79-84EA-3E6F66C5CE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3961" y="2732114"/>
                  <a:ext cx="1428083" cy="262764"/>
                </a:xfrm>
                <a:prstGeom prst="rect">
                  <a:avLst/>
                </a:prstGeom>
                <a:blipFill>
                  <a:blip r:embed="rId31"/>
                  <a:stretch>
                    <a:fillRect l="-427" b="-23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8039A8C8-5F5E-4595-98BE-7343E53B4DD6}"/>
                    </a:ext>
                  </a:extLst>
                </p:cNvPr>
                <p:cNvSpPr txBox="1"/>
                <p:nvPr/>
              </p:nvSpPr>
              <p:spPr>
                <a:xfrm>
                  <a:off x="4383084" y="2732114"/>
                  <a:ext cx="1448217" cy="2627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zh-CN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…,</m:t>
                                </m:r>
                                <m:sSubSup>
                                  <m:sSubSupPr>
                                    <m:ctrlP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𝐿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1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8039A8C8-5F5E-4595-98BE-7343E53B4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084" y="2732114"/>
                  <a:ext cx="1448217" cy="262764"/>
                </a:xfrm>
                <a:prstGeom prst="rect">
                  <a:avLst/>
                </a:prstGeom>
                <a:blipFill>
                  <a:blip r:embed="rId32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4D3C68C0-5C06-48CE-939B-0F065967E31E}"/>
                    </a:ext>
                  </a:extLst>
                </p:cNvPr>
                <p:cNvSpPr txBox="1"/>
                <p:nvPr/>
              </p:nvSpPr>
              <p:spPr>
                <a:xfrm>
                  <a:off x="2755089" y="3038811"/>
                  <a:ext cx="1464503" cy="2627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1" i="0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𝛃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sz="1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0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1000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1000" i="1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000" i="1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zh-CN" sz="10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sz="1000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100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zh-CN" sz="10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10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…,</m:t>
                                </m:r>
                                <m:sSubSup>
                                  <m:sSubSupPr>
                                    <m:ctrlPr>
                                      <a:rPr lang="en-US" altLang="zh-CN" sz="1000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en-US" altLang="zh-CN" sz="1000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0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  <m:r>
                                      <a:rPr lang="en-US" altLang="zh-CN" sz="1000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1000" b="0" i="0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4D3C68C0-5C06-48CE-939B-0F065967E3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5089" y="3038811"/>
                  <a:ext cx="1464503" cy="262764"/>
                </a:xfrm>
                <a:prstGeom prst="rect">
                  <a:avLst/>
                </a:prstGeom>
                <a:blipFill>
                  <a:blip r:embed="rId33"/>
                  <a:stretch>
                    <a:fillRect l="-833" b="-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B05431F0-24C4-4CAD-9892-34F8F8B4F4EF}"/>
                    </a:ext>
                  </a:extLst>
                </p:cNvPr>
                <p:cNvSpPr txBox="1"/>
                <p:nvPr/>
              </p:nvSpPr>
              <p:spPr>
                <a:xfrm>
                  <a:off x="2120094" y="1889909"/>
                  <a:ext cx="1176861" cy="1848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altLang="zh-CN" sz="1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altLang="zh-CN" sz="10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GB" altLang="zh-CN" sz="10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zh-CN" sz="1000" b="1" i="0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GB" altLang="zh-CN" sz="10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GB" altLang="zh-CN" sz="1000" b="0" i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sSub>
                          <m:sSubPr>
                            <m:ctrlPr>
                              <a:rPr lang="en-GB" altLang="zh-CN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sz="10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GB" altLang="zh-CN" sz="1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altLang="zh-CN" sz="1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altLang="zh-CN" sz="100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sz="10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altLang="zh-CN" sz="10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GB" altLang="zh-CN" sz="10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GB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zh-CN" sz="1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GB" altLang="zh-CN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altLang="zh-CN" sz="1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B05431F0-24C4-4CAD-9892-34F8F8B4F4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094" y="1889909"/>
                  <a:ext cx="1176861" cy="184859"/>
                </a:xfrm>
                <a:prstGeom prst="rect">
                  <a:avLst/>
                </a:prstGeom>
                <a:blipFill>
                  <a:blip r:embed="rId34"/>
                  <a:stretch>
                    <a:fillRect l="-3109" b="-3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71BBA49F-CB89-4BF1-BF4D-2A873AE026CD}"/>
                    </a:ext>
                  </a:extLst>
                </p:cNvPr>
                <p:cNvSpPr txBox="1"/>
                <p:nvPr/>
              </p:nvSpPr>
              <p:spPr>
                <a:xfrm>
                  <a:off x="4148308" y="1889909"/>
                  <a:ext cx="1137299" cy="1848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altLang="zh-CN" sz="1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altLang="zh-CN" sz="100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GB" altLang="zh-CN" sz="10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GB" altLang="zh-CN" sz="1000" b="0" i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sSub>
                          <m:sSubPr>
                            <m:ctrlPr>
                              <a:rPr lang="en-GB" altLang="zh-CN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1" i="0" smtClean="0">
                                <a:latin typeface="Cambria Math" panose="02040503050406030204" pitchFamily="18" charset="0"/>
                              </a:rPr>
                              <m:t>𝐨</m:t>
                            </m:r>
                          </m:e>
                          <m:sub>
                            <m:r>
                              <a:rPr lang="en-GB" altLang="zh-CN" sz="1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altLang="zh-CN" sz="1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altLang="zh-CN" sz="100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GB" altLang="zh-CN" sz="10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GB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altLang="zh-CN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71BBA49F-CB89-4BF1-BF4D-2A873AE026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8308" y="1889909"/>
                  <a:ext cx="1137299" cy="184859"/>
                </a:xfrm>
                <a:prstGeom prst="rect">
                  <a:avLst/>
                </a:prstGeom>
                <a:blipFill>
                  <a:blip r:embed="rId35"/>
                  <a:stretch>
                    <a:fillRect l="-3209" b="-3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08868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EB4418C-04C9-4DD6-B352-15C64F54BBEA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 flipV="1">
            <a:off x="1374772" y="811966"/>
            <a:ext cx="833189" cy="83502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45B9C0E-5559-47A7-8E99-9EC82F71DB6B}"/>
              </a:ext>
            </a:extLst>
          </p:cNvPr>
          <p:cNvCxnSpPr>
            <a:stCxn id="6" idx="6"/>
            <a:endCxn id="14" idx="1"/>
          </p:cNvCxnSpPr>
          <p:nvPr/>
        </p:nvCxnSpPr>
        <p:spPr>
          <a:xfrm>
            <a:off x="1374774" y="811966"/>
            <a:ext cx="892507" cy="691813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C1647AC-3B20-4D87-A7FE-D721AE9EAD0F}"/>
              </a:ext>
            </a:extLst>
          </p:cNvPr>
          <p:cNvCxnSpPr>
            <a:stCxn id="4" idx="6"/>
            <a:endCxn id="14" idx="2"/>
          </p:cNvCxnSpPr>
          <p:nvPr/>
        </p:nvCxnSpPr>
        <p:spPr>
          <a:xfrm>
            <a:off x="1374772" y="1646991"/>
            <a:ext cx="833189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0FC1C07-7255-403E-B8E8-7E00EBF7B0BB}"/>
              </a:ext>
            </a:extLst>
          </p:cNvPr>
          <p:cNvCxnSpPr>
            <a:stCxn id="5" idx="6"/>
            <a:endCxn id="14" idx="3"/>
          </p:cNvCxnSpPr>
          <p:nvPr/>
        </p:nvCxnSpPr>
        <p:spPr>
          <a:xfrm flipV="1">
            <a:off x="1374773" y="1790202"/>
            <a:ext cx="892508" cy="691814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8962F7FE-A7BD-41F2-ABE3-175F8FAA99AE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1374773" y="811966"/>
            <a:ext cx="833188" cy="167005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0637DAF9-6910-4778-8752-3AEE44AED810}"/>
              </a:ext>
            </a:extLst>
          </p:cNvPr>
          <p:cNvCxnSpPr>
            <a:cxnSpLocks/>
            <a:stCxn id="5" idx="6"/>
            <a:endCxn id="15" idx="2"/>
          </p:cNvCxnSpPr>
          <p:nvPr/>
        </p:nvCxnSpPr>
        <p:spPr>
          <a:xfrm flipV="1">
            <a:off x="1374773" y="2482015"/>
            <a:ext cx="833188" cy="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69E9C3C7-DE64-49D7-9493-04C6DCFD106B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1374774" y="811966"/>
            <a:ext cx="833187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C0FF202-57D8-4FE7-9F01-3A036C96C8D0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1374772" y="1646991"/>
            <a:ext cx="833189" cy="835024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9C0DE58A-CD88-4DFB-80B5-21EA884AAE4C}"/>
                  </a:ext>
                </a:extLst>
              </p:cNvPr>
              <p:cNvSpPr/>
              <p:nvPr/>
            </p:nvSpPr>
            <p:spPr>
              <a:xfrm>
                <a:off x="969709" y="1444459"/>
                <a:ext cx="405063" cy="405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9C0DE58A-CD88-4DFB-80B5-21EA884AAE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" y="1444459"/>
                <a:ext cx="405063" cy="40506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20DD93EF-433E-4221-B8E5-853B32660939}"/>
                  </a:ext>
                </a:extLst>
              </p:cNvPr>
              <p:cNvSpPr/>
              <p:nvPr/>
            </p:nvSpPr>
            <p:spPr>
              <a:xfrm>
                <a:off x="969710" y="2279484"/>
                <a:ext cx="405063" cy="405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20DD93EF-433E-4221-B8E5-853B326609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10" y="2279484"/>
                <a:ext cx="405063" cy="40506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82C42401-DF26-4202-B23B-0C14FEBDBF1C}"/>
                  </a:ext>
                </a:extLst>
              </p:cNvPr>
              <p:cNvSpPr/>
              <p:nvPr/>
            </p:nvSpPr>
            <p:spPr>
              <a:xfrm>
                <a:off x="969711" y="609434"/>
                <a:ext cx="405063" cy="405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82C42401-DF26-4202-B23B-0C14FEBDB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11" y="609434"/>
                <a:ext cx="405063" cy="40506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C449E23-350D-4C96-87FA-55935B06106D}"/>
                  </a:ext>
                </a:extLst>
              </p:cNvPr>
              <p:cNvSpPr/>
              <p:nvPr/>
            </p:nvSpPr>
            <p:spPr>
              <a:xfrm>
                <a:off x="2207961" y="609434"/>
                <a:ext cx="405063" cy="405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C449E23-350D-4C96-87FA-55935B061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961" y="609434"/>
                <a:ext cx="405063" cy="40506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F2DEDF41-778D-4963-B628-B1B9A75E74D3}"/>
                  </a:ext>
                </a:extLst>
              </p:cNvPr>
              <p:cNvSpPr/>
              <p:nvPr/>
            </p:nvSpPr>
            <p:spPr>
              <a:xfrm>
                <a:off x="2925509" y="1444459"/>
                <a:ext cx="405063" cy="405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F2DEDF41-778D-4963-B628-B1B9A75E7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509" y="1444459"/>
                <a:ext cx="405063" cy="40506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4CCF6D87-6263-4EAD-863E-F3CEFF3FAC2A}"/>
                  </a:ext>
                </a:extLst>
              </p:cNvPr>
              <p:cNvSpPr/>
              <p:nvPr/>
            </p:nvSpPr>
            <p:spPr>
              <a:xfrm>
                <a:off x="2925510" y="2279484"/>
                <a:ext cx="405063" cy="405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4CCF6D87-6263-4EAD-863E-F3CEFF3FAC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510" y="2279484"/>
                <a:ext cx="405063" cy="40506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DCBB6159-E41C-4838-A79C-60597281F402}"/>
                  </a:ext>
                </a:extLst>
              </p:cNvPr>
              <p:cNvSpPr/>
              <p:nvPr/>
            </p:nvSpPr>
            <p:spPr>
              <a:xfrm>
                <a:off x="2925511" y="609434"/>
                <a:ext cx="405063" cy="405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DCBB6159-E41C-4838-A79C-60597281F4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511" y="609434"/>
                <a:ext cx="405063" cy="40506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AACBD706-2774-4D0D-BAC4-0E6E647EC01A}"/>
                  </a:ext>
                </a:extLst>
              </p:cNvPr>
              <p:cNvSpPr/>
              <p:nvPr/>
            </p:nvSpPr>
            <p:spPr>
              <a:xfrm>
                <a:off x="2207961" y="1444459"/>
                <a:ext cx="405063" cy="405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AACBD706-2774-4D0D-BAC4-0E6E647EC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961" y="1444459"/>
                <a:ext cx="405063" cy="40506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17AEE885-4E89-4F92-9D6E-B614C7F11009}"/>
                  </a:ext>
                </a:extLst>
              </p:cNvPr>
              <p:cNvSpPr/>
              <p:nvPr/>
            </p:nvSpPr>
            <p:spPr>
              <a:xfrm>
                <a:off x="2207961" y="2279483"/>
                <a:ext cx="405063" cy="405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17AEE885-4E89-4F92-9D6E-B614C7F110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961" y="2279483"/>
                <a:ext cx="405063" cy="40506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E5071B9-AE61-40D3-BD18-77ABB6ADF51B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613024" y="811966"/>
            <a:ext cx="31248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D7A2955-798C-4A2A-A471-A3C466B8FD7C}"/>
              </a:ext>
            </a:extLst>
          </p:cNvPr>
          <p:cNvCxnSpPr>
            <a:cxnSpLocks/>
            <a:stCxn id="14" idx="6"/>
            <a:endCxn id="11" idx="2"/>
          </p:cNvCxnSpPr>
          <p:nvPr/>
        </p:nvCxnSpPr>
        <p:spPr>
          <a:xfrm>
            <a:off x="2613024" y="1646991"/>
            <a:ext cx="3124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B2A5C2A-BDE1-4284-B586-100A832FECB8}"/>
              </a:ext>
            </a:extLst>
          </p:cNvPr>
          <p:cNvCxnSpPr>
            <a:cxnSpLocks/>
            <a:stCxn id="15" idx="6"/>
            <a:endCxn id="12" idx="2"/>
          </p:cNvCxnSpPr>
          <p:nvPr/>
        </p:nvCxnSpPr>
        <p:spPr>
          <a:xfrm>
            <a:off x="2613024" y="2482015"/>
            <a:ext cx="31248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85ADBBA-255E-4E13-977F-9702BC247C64}"/>
              </a:ext>
            </a:extLst>
          </p:cNvPr>
          <p:cNvSpPr txBox="1"/>
          <p:nvPr/>
        </p:nvSpPr>
        <p:spPr>
          <a:xfrm>
            <a:off x="2651285" y="54131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255B928-0BA7-46EF-A82F-70EE6263C6F8}"/>
              </a:ext>
            </a:extLst>
          </p:cNvPr>
          <p:cNvSpPr txBox="1"/>
          <p:nvPr/>
        </p:nvSpPr>
        <p:spPr>
          <a:xfrm>
            <a:off x="2651285" y="1376339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8A3DA4F-DCFB-4A32-9856-8A1C2BB79644}"/>
              </a:ext>
            </a:extLst>
          </p:cNvPr>
          <p:cNvSpPr txBox="1"/>
          <p:nvPr/>
        </p:nvSpPr>
        <p:spPr>
          <a:xfrm>
            <a:off x="2651285" y="2211363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55451A1F-0370-42D1-8CDD-DCA9088BBDA3}"/>
                  </a:ext>
                </a:extLst>
              </p:cNvPr>
              <p:cNvSpPr/>
              <p:nvPr/>
            </p:nvSpPr>
            <p:spPr>
              <a:xfrm>
                <a:off x="4163756" y="1444459"/>
                <a:ext cx="405063" cy="405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55451A1F-0370-42D1-8CDD-DCA9088BB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756" y="1444459"/>
                <a:ext cx="405063" cy="40506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19631E32-46A6-4484-9593-8A207C50E87A}"/>
                  </a:ext>
                </a:extLst>
              </p:cNvPr>
              <p:cNvSpPr/>
              <p:nvPr/>
            </p:nvSpPr>
            <p:spPr>
              <a:xfrm>
                <a:off x="4163757" y="2279484"/>
                <a:ext cx="405063" cy="405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19631E32-46A6-4484-9593-8A207C50E8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757" y="2279484"/>
                <a:ext cx="405063" cy="40506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3D6AABA7-296A-4343-9176-34D1CE5AD867}"/>
                  </a:ext>
                </a:extLst>
              </p:cNvPr>
              <p:cNvSpPr/>
              <p:nvPr/>
            </p:nvSpPr>
            <p:spPr>
              <a:xfrm>
                <a:off x="4163758" y="609434"/>
                <a:ext cx="405063" cy="405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3D6AABA7-296A-4343-9176-34D1CE5AD8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758" y="609434"/>
                <a:ext cx="405063" cy="40506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D3CFFB4-F3C2-47EA-8987-10194A0BF32B}"/>
              </a:ext>
            </a:extLst>
          </p:cNvPr>
          <p:cNvCxnSpPr>
            <a:stCxn id="13" idx="6"/>
            <a:endCxn id="39" idx="1"/>
          </p:cNvCxnSpPr>
          <p:nvPr/>
        </p:nvCxnSpPr>
        <p:spPr>
          <a:xfrm>
            <a:off x="3330574" y="811966"/>
            <a:ext cx="892502" cy="69181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1CE43CF-3B92-4E78-BB6C-5548C9C389C4}"/>
              </a:ext>
            </a:extLst>
          </p:cNvPr>
          <p:cNvCxnSpPr>
            <a:cxnSpLocks/>
            <a:stCxn id="11" idx="6"/>
            <a:endCxn id="39" idx="2"/>
          </p:cNvCxnSpPr>
          <p:nvPr/>
        </p:nvCxnSpPr>
        <p:spPr>
          <a:xfrm>
            <a:off x="3330572" y="1646991"/>
            <a:ext cx="83318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B5C7735-1C64-4E8D-BE92-DB00A188FC54}"/>
              </a:ext>
            </a:extLst>
          </p:cNvPr>
          <p:cNvCxnSpPr>
            <a:cxnSpLocks/>
            <a:stCxn id="12" idx="6"/>
            <a:endCxn id="39" idx="3"/>
          </p:cNvCxnSpPr>
          <p:nvPr/>
        </p:nvCxnSpPr>
        <p:spPr>
          <a:xfrm flipV="1">
            <a:off x="3330573" y="1790202"/>
            <a:ext cx="892503" cy="69181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B293FD13-9DB1-4D10-9D03-55EF5ACB9FAF}"/>
                  </a:ext>
                </a:extLst>
              </p:cNvPr>
              <p:cNvSpPr/>
              <p:nvPr/>
            </p:nvSpPr>
            <p:spPr>
              <a:xfrm>
                <a:off x="4163754" y="1444459"/>
                <a:ext cx="405063" cy="405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B293FD13-9DB1-4D10-9D03-55EF5ACB9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754" y="1444459"/>
                <a:ext cx="405063" cy="40506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3F091C7F-8BEB-4576-B8C0-3D56D10785E8}"/>
                  </a:ext>
                </a:extLst>
              </p:cNvPr>
              <p:cNvSpPr/>
              <p:nvPr/>
            </p:nvSpPr>
            <p:spPr>
              <a:xfrm>
                <a:off x="4163755" y="2279484"/>
                <a:ext cx="405063" cy="405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3F091C7F-8BEB-4576-B8C0-3D56D10785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755" y="2279484"/>
                <a:ext cx="405063" cy="40506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46D25388-E58E-4D68-843C-33514E7F7175}"/>
                  </a:ext>
                </a:extLst>
              </p:cNvPr>
              <p:cNvSpPr/>
              <p:nvPr/>
            </p:nvSpPr>
            <p:spPr>
              <a:xfrm>
                <a:off x="4163756" y="609434"/>
                <a:ext cx="405063" cy="405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46D25388-E58E-4D68-843C-33514E7F7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756" y="609434"/>
                <a:ext cx="405063" cy="40506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68EEDCB0-9DC3-4EAB-AB65-62D2BDF75867}"/>
                  </a:ext>
                </a:extLst>
              </p:cNvPr>
              <p:cNvSpPr/>
              <p:nvPr/>
            </p:nvSpPr>
            <p:spPr>
              <a:xfrm>
                <a:off x="4881305" y="1444459"/>
                <a:ext cx="405063" cy="405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68EEDCB0-9DC3-4EAB-AB65-62D2BDF758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305" y="1444459"/>
                <a:ext cx="405063" cy="405063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BC6EEA0C-0382-43D5-86B9-E2F2A43C229E}"/>
                  </a:ext>
                </a:extLst>
              </p:cNvPr>
              <p:cNvSpPr/>
              <p:nvPr/>
            </p:nvSpPr>
            <p:spPr>
              <a:xfrm>
                <a:off x="4881306" y="2279484"/>
                <a:ext cx="405063" cy="405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BC6EEA0C-0382-43D5-86B9-E2F2A43C2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306" y="2279484"/>
                <a:ext cx="405063" cy="405063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AD9C86DD-D28B-4635-A268-A4DE273E5CCE}"/>
                  </a:ext>
                </a:extLst>
              </p:cNvPr>
              <p:cNvSpPr/>
              <p:nvPr/>
            </p:nvSpPr>
            <p:spPr>
              <a:xfrm>
                <a:off x="4881307" y="609434"/>
                <a:ext cx="405063" cy="405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AD9C86DD-D28B-4635-A268-A4DE273E5C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307" y="609434"/>
                <a:ext cx="405063" cy="405063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EB712A4A-75EF-42E2-B494-A8935E32BF95}"/>
                  </a:ext>
                </a:extLst>
              </p:cNvPr>
              <p:cNvSpPr/>
              <p:nvPr/>
            </p:nvSpPr>
            <p:spPr>
              <a:xfrm>
                <a:off x="4881303" y="1444459"/>
                <a:ext cx="405063" cy="405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EB712A4A-75EF-42E2-B494-A8935E32BF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303" y="1444459"/>
                <a:ext cx="405063" cy="405063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F58B7A03-A68D-44D9-9611-4567888FCF3D}"/>
                  </a:ext>
                </a:extLst>
              </p:cNvPr>
              <p:cNvSpPr/>
              <p:nvPr/>
            </p:nvSpPr>
            <p:spPr>
              <a:xfrm>
                <a:off x="4881304" y="2279484"/>
                <a:ext cx="405063" cy="405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F58B7A03-A68D-44D9-9611-4567888FCF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304" y="2279484"/>
                <a:ext cx="405063" cy="405063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BE855888-FD3D-4964-AC21-BF04A24F0F77}"/>
                  </a:ext>
                </a:extLst>
              </p:cNvPr>
              <p:cNvSpPr/>
              <p:nvPr/>
            </p:nvSpPr>
            <p:spPr>
              <a:xfrm>
                <a:off x="4881305" y="609434"/>
                <a:ext cx="405063" cy="405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BE855888-FD3D-4964-AC21-BF04A24F0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305" y="609434"/>
                <a:ext cx="405063" cy="405063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6DFFA22D-9800-4A8B-A323-1C5DA09FE989}"/>
              </a:ext>
            </a:extLst>
          </p:cNvPr>
          <p:cNvSpPr txBox="1"/>
          <p:nvPr/>
        </p:nvSpPr>
        <p:spPr>
          <a:xfrm>
            <a:off x="796175" y="231169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</a:rPr>
              <a:t>输入层</a:t>
            </a:r>
            <a:r>
              <a:rPr lang="en-US" altLang="zh-CN" sz="1200" i="1" dirty="0">
                <a:latin typeface="Times New Roman" panose="02020603050405020304" pitchFamily="18" charset="0"/>
              </a:rPr>
              <a:t>D</a:t>
            </a:r>
            <a:endParaRPr lang="zh-CN" altLang="en-US" sz="1200" i="1" dirty="0">
              <a:latin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EDE3205-3D0B-48A7-9254-DC80F98DC777}"/>
              </a:ext>
            </a:extLst>
          </p:cNvPr>
          <p:cNvSpPr txBox="1"/>
          <p:nvPr/>
        </p:nvSpPr>
        <p:spPr>
          <a:xfrm>
            <a:off x="2410492" y="231169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</a:rPr>
              <a:t>隐含层</a:t>
            </a:r>
            <a:r>
              <a:rPr lang="en-US" altLang="zh-CN" sz="1200" i="1" dirty="0">
                <a:latin typeface="Times New Roman" panose="02020603050405020304" pitchFamily="18" charset="0"/>
              </a:rPr>
              <a:t>K</a:t>
            </a:r>
            <a:endParaRPr lang="zh-CN" altLang="en-US" sz="1200" i="1" dirty="0">
              <a:latin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5714A7F-6031-40C1-B984-FE2407042CAB}"/>
              </a:ext>
            </a:extLst>
          </p:cNvPr>
          <p:cNvSpPr txBox="1"/>
          <p:nvPr/>
        </p:nvSpPr>
        <p:spPr>
          <a:xfrm>
            <a:off x="4366285" y="231169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</a:rPr>
              <a:t>输出层</a:t>
            </a:r>
            <a:r>
              <a:rPr lang="en-US" altLang="zh-CN" sz="1200" i="1" dirty="0">
                <a:latin typeface="Times New Roman" panose="02020603050405020304" pitchFamily="18" charset="0"/>
              </a:rPr>
              <a:t>Q</a:t>
            </a:r>
            <a:endParaRPr lang="zh-CN" altLang="en-US" sz="1200" i="1" dirty="0">
              <a:latin typeface="Times New Roman" panose="02020603050405020304" pitchFamily="18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806FF61-B88C-4999-8BB1-DD98F8837B3F}"/>
              </a:ext>
            </a:extLst>
          </p:cNvPr>
          <p:cNvCxnSpPr>
            <a:cxnSpLocks/>
            <a:stCxn id="54" idx="6"/>
            <a:endCxn id="63" idx="2"/>
          </p:cNvCxnSpPr>
          <p:nvPr/>
        </p:nvCxnSpPr>
        <p:spPr>
          <a:xfrm>
            <a:off x="4568817" y="1646991"/>
            <a:ext cx="3124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8CFD3E65-8689-4B27-A78B-8A770471162D}"/>
              </a:ext>
            </a:extLst>
          </p:cNvPr>
          <p:cNvSpPr txBox="1"/>
          <p:nvPr/>
        </p:nvSpPr>
        <p:spPr>
          <a:xfrm>
            <a:off x="4607078" y="1376339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A6602985-2C4A-454B-AF6B-686ED93FA1A2}"/>
              </a:ext>
            </a:extLst>
          </p:cNvPr>
          <p:cNvCxnSpPr>
            <a:cxnSpLocks/>
            <a:stCxn id="55" idx="6"/>
            <a:endCxn id="64" idx="2"/>
          </p:cNvCxnSpPr>
          <p:nvPr/>
        </p:nvCxnSpPr>
        <p:spPr>
          <a:xfrm>
            <a:off x="4568818" y="2482016"/>
            <a:ext cx="3124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7BDCEF89-6DC3-4327-A21D-0682BEDA2645}"/>
              </a:ext>
            </a:extLst>
          </p:cNvPr>
          <p:cNvCxnSpPr>
            <a:cxnSpLocks/>
            <a:stCxn id="56" idx="6"/>
            <a:endCxn id="65" idx="2"/>
          </p:cNvCxnSpPr>
          <p:nvPr/>
        </p:nvCxnSpPr>
        <p:spPr>
          <a:xfrm>
            <a:off x="4568819" y="811966"/>
            <a:ext cx="3124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2869EBC0-056F-4B64-99C0-7AC3AC06DD54}"/>
              </a:ext>
            </a:extLst>
          </p:cNvPr>
          <p:cNvSpPr txBox="1"/>
          <p:nvPr/>
        </p:nvSpPr>
        <p:spPr>
          <a:xfrm>
            <a:off x="4607078" y="54131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BDDE73C-386E-45EB-BB02-7081EFC68919}"/>
              </a:ext>
            </a:extLst>
          </p:cNvPr>
          <p:cNvSpPr txBox="1"/>
          <p:nvPr/>
        </p:nvSpPr>
        <p:spPr>
          <a:xfrm>
            <a:off x="4607078" y="2212933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FE485866-494C-449E-A299-C2776209A819}"/>
                  </a:ext>
                </a:extLst>
              </p:cNvPr>
              <p:cNvSpPr txBox="1"/>
              <p:nvPr/>
            </p:nvSpPr>
            <p:spPr>
              <a:xfrm>
                <a:off x="1402890" y="624688"/>
                <a:ext cx="307712" cy="231345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FE485866-494C-449E-A299-C2776209A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890" y="624688"/>
                <a:ext cx="307712" cy="231345"/>
              </a:xfrm>
              <a:prstGeom prst="rect">
                <a:avLst/>
              </a:prstGeom>
              <a:blipFill>
                <a:blip r:embed="rId22"/>
                <a:stretch>
                  <a:fillRect l="-3922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1601B969-141D-4F21-993F-2DA30C4DA303}"/>
                  </a:ext>
                </a:extLst>
              </p:cNvPr>
              <p:cNvSpPr txBox="1"/>
              <p:nvPr/>
            </p:nvSpPr>
            <p:spPr>
              <a:xfrm>
                <a:off x="1386428" y="1396676"/>
                <a:ext cx="317458" cy="239040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1601B969-141D-4F21-993F-2DA30C4DA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428" y="1396676"/>
                <a:ext cx="317458" cy="239040"/>
              </a:xfrm>
              <a:prstGeom prst="rect">
                <a:avLst/>
              </a:prstGeom>
              <a:blipFill>
                <a:blip r:embed="rId23"/>
                <a:stretch>
                  <a:fillRect l="-3774" t="-2564" r="-5660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194207E3-C209-496E-910E-CDA69017A1C3}"/>
                  </a:ext>
                </a:extLst>
              </p:cNvPr>
              <p:cNvSpPr txBox="1"/>
              <p:nvPr/>
            </p:nvSpPr>
            <p:spPr>
              <a:xfrm>
                <a:off x="1368695" y="2074768"/>
                <a:ext cx="324641" cy="233718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194207E3-C209-496E-910E-CDA69017A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695" y="2074768"/>
                <a:ext cx="324641" cy="233718"/>
              </a:xfrm>
              <a:prstGeom prst="rect">
                <a:avLst/>
              </a:prstGeom>
              <a:blipFill>
                <a:blip r:embed="rId24"/>
                <a:stretch>
                  <a:fillRect l="-5660" r="-7547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EE2B088-71D2-49C7-B914-6412BEC9D02C}"/>
                  </a:ext>
                </a:extLst>
              </p:cNvPr>
              <p:cNvSpPr txBox="1"/>
              <p:nvPr/>
            </p:nvSpPr>
            <p:spPr>
              <a:xfrm>
                <a:off x="3368820" y="623908"/>
                <a:ext cx="308418" cy="249555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EE2B088-71D2-49C7-B914-6412BEC9D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20" y="623908"/>
                <a:ext cx="308418" cy="249555"/>
              </a:xfrm>
              <a:prstGeom prst="rect">
                <a:avLst/>
              </a:prstGeom>
              <a:blipFill>
                <a:blip r:embed="rId25"/>
                <a:stretch>
                  <a:fillRect l="-6000" b="-17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152CE656-E316-497B-9DFD-0D695A1B9AFE}"/>
                  </a:ext>
                </a:extLst>
              </p:cNvPr>
              <p:cNvSpPr txBox="1"/>
              <p:nvPr/>
            </p:nvSpPr>
            <p:spPr>
              <a:xfrm>
                <a:off x="3320631" y="1376315"/>
                <a:ext cx="308418" cy="249555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12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12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152CE656-E316-497B-9DFD-0D695A1B9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631" y="1376315"/>
                <a:ext cx="308418" cy="249555"/>
              </a:xfrm>
              <a:prstGeom prst="rect">
                <a:avLst/>
              </a:prstGeom>
              <a:blipFill>
                <a:blip r:embed="rId26"/>
                <a:stretch>
                  <a:fillRect l="-6000"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607A581-15F3-43AA-B3FF-58EDACE9F3C6}"/>
                  </a:ext>
                </a:extLst>
              </p:cNvPr>
              <p:cNvSpPr txBox="1"/>
              <p:nvPr/>
            </p:nvSpPr>
            <p:spPr>
              <a:xfrm>
                <a:off x="3284537" y="2058931"/>
                <a:ext cx="308418" cy="249555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  <m:r>
                            <a:rPr lang="en-US" altLang="zh-CN" sz="12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12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607A581-15F3-43AA-B3FF-58EDACE9F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537" y="2058931"/>
                <a:ext cx="308418" cy="249555"/>
              </a:xfrm>
              <a:prstGeom prst="rect">
                <a:avLst/>
              </a:prstGeom>
              <a:blipFill>
                <a:blip r:embed="rId27"/>
                <a:stretch>
                  <a:fillRect l="-6000"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32D5759-85A0-4F73-99E4-CC7860F5267E}"/>
                  </a:ext>
                </a:extLst>
              </p:cNvPr>
              <p:cNvSpPr txBox="1"/>
              <p:nvPr/>
            </p:nvSpPr>
            <p:spPr>
              <a:xfrm>
                <a:off x="834080" y="3038811"/>
                <a:ext cx="1445331" cy="262764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1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𝛂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sz="1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0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0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0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1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sz="10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0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00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10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…,</m:t>
                              </m:r>
                              <m:sSubSup>
                                <m:sSubSupPr>
                                  <m:ctrlPr>
                                    <a:rPr lang="en-US" altLang="zh-CN" sz="10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0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sub>
                                <m:sup>
                                  <m:r>
                                    <a:rPr lang="en-US" altLang="zh-CN" sz="10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sz="10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0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32D5759-85A0-4F73-99E4-CC7860F52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80" y="3038811"/>
                <a:ext cx="1445331" cy="262764"/>
              </a:xfrm>
              <a:prstGeom prst="rect">
                <a:avLst/>
              </a:prstGeom>
              <a:blipFill>
                <a:blip r:embed="rId28"/>
                <a:stretch>
                  <a:fillRect l="-844" r="-422" b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C655255-84A8-4B48-A47F-AAD26E434F36}"/>
                  </a:ext>
                </a:extLst>
              </p:cNvPr>
              <p:cNvSpPr txBox="1"/>
              <p:nvPr/>
            </p:nvSpPr>
            <p:spPr>
              <a:xfrm>
                <a:off x="438160" y="2740384"/>
                <a:ext cx="1468158" cy="262764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…,</m:t>
                              </m:r>
                              <m:sSubSup>
                                <m:sSubSupPr>
                                  <m:ctrlP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C655255-84A8-4B48-A47F-AAD26E434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60" y="2740384"/>
                <a:ext cx="1468158" cy="26276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9D3901B4-9779-4F79-84EA-3E6F66C5CEF4}"/>
                  </a:ext>
                </a:extLst>
              </p:cNvPr>
              <p:cNvSpPr txBox="1"/>
              <p:nvPr/>
            </p:nvSpPr>
            <p:spPr>
              <a:xfrm>
                <a:off x="2393961" y="2732114"/>
                <a:ext cx="1428083" cy="262764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…,</m:t>
                              </m:r>
                              <m:sSubSup>
                                <m:sSubSupPr>
                                  <m:ctrlP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𝐻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9D3901B4-9779-4F79-84EA-3E6F66C5C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961" y="2732114"/>
                <a:ext cx="1428083" cy="262764"/>
              </a:xfrm>
              <a:prstGeom prst="rect">
                <a:avLst/>
              </a:prstGeom>
              <a:blipFill>
                <a:blip r:embed="rId30"/>
                <a:stretch>
                  <a:fillRect l="-427"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8039A8C8-5F5E-4595-98BE-7343E53B4DD6}"/>
                  </a:ext>
                </a:extLst>
              </p:cNvPr>
              <p:cNvSpPr txBox="1"/>
              <p:nvPr/>
            </p:nvSpPr>
            <p:spPr>
              <a:xfrm>
                <a:off x="4383084" y="2732114"/>
                <a:ext cx="1090683" cy="209353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8039A8C8-5F5E-4595-98BE-7343E53B4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084" y="2732114"/>
                <a:ext cx="1090683" cy="209353"/>
              </a:xfrm>
              <a:prstGeom prst="rect">
                <a:avLst/>
              </a:prstGeom>
              <a:blipFill>
                <a:blip r:embed="rId31"/>
                <a:stretch>
                  <a:fillRect l="-1676" r="-559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4D3C68C0-5C06-48CE-939B-0F065967E31E}"/>
                  </a:ext>
                </a:extLst>
              </p:cNvPr>
              <p:cNvSpPr txBox="1"/>
              <p:nvPr/>
            </p:nvSpPr>
            <p:spPr>
              <a:xfrm>
                <a:off x="2755089" y="3038811"/>
                <a:ext cx="1464503" cy="262764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1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1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0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0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1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sz="10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00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10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…,</m:t>
                              </m:r>
                              <m:sSubSup>
                                <m:sSubSupPr>
                                  <m:ctrlPr>
                                    <a:rPr lang="en-US" altLang="zh-CN" sz="10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zh-CN" sz="10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  <m:r>
                                    <a:rPr lang="en-US" altLang="zh-CN" sz="10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0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4D3C68C0-5C06-48CE-939B-0F065967E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089" y="3038811"/>
                <a:ext cx="1464503" cy="262764"/>
              </a:xfrm>
              <a:prstGeom prst="rect">
                <a:avLst/>
              </a:prstGeom>
              <a:blipFill>
                <a:blip r:embed="rId32"/>
                <a:stretch>
                  <a:fillRect l="-833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05431F0-24C4-4CAD-9892-34F8F8B4F4EF}"/>
                  </a:ext>
                </a:extLst>
              </p:cNvPr>
              <p:cNvSpPr txBox="1"/>
              <p:nvPr/>
            </p:nvSpPr>
            <p:spPr>
              <a:xfrm>
                <a:off x="2120094" y="1889909"/>
                <a:ext cx="1176861" cy="184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zh-CN" sz="1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altLang="zh-CN" sz="1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GB" altLang="zh-CN" sz="1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altLang="zh-CN" sz="1000" b="1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𝛂</m:t>
                          </m:r>
                        </m:e>
                        <m:sub>
                          <m:r>
                            <a:rPr lang="en-GB" altLang="zh-CN" sz="10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GB" altLang="zh-CN" sz="1000" b="0" i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GB" altLang="zh-CN" sz="1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zh-CN" sz="10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GB" altLang="zh-CN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altLang="zh-CN" sz="1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altLang="zh-CN" sz="10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zh-CN" sz="10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altLang="zh-CN" sz="10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altLang="zh-CN" sz="1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altLang="zh-CN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altLang="zh-CN" sz="10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GB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GB" altLang="zh-CN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altLang="zh-CN" sz="1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05431F0-24C4-4CAD-9892-34F8F8B4F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94" y="1889909"/>
                <a:ext cx="1176861" cy="184859"/>
              </a:xfrm>
              <a:prstGeom prst="rect">
                <a:avLst/>
              </a:prstGeom>
              <a:blipFill>
                <a:blip r:embed="rId33"/>
                <a:stretch>
                  <a:fillRect l="-3109" b="-3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1BBA49F-CB89-4BF1-BF4D-2A873AE026CD}"/>
                  </a:ext>
                </a:extLst>
              </p:cNvPr>
              <p:cNvSpPr txBox="1"/>
              <p:nvPr/>
            </p:nvSpPr>
            <p:spPr>
              <a:xfrm>
                <a:off x="4148308" y="1889909"/>
                <a:ext cx="1137299" cy="184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zh-CN" sz="10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altLang="zh-CN" sz="100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GB" altLang="zh-CN" sz="1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GB" altLang="zh-CN" sz="1000" b="0" i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GB" altLang="zh-CN" sz="1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1" i="0" smtClean="0">
                              <a:latin typeface="Cambria Math" panose="020405030504060302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en-GB" altLang="zh-CN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altLang="zh-CN" sz="1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altLang="zh-CN" sz="10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GB" altLang="zh-CN" sz="1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altLang="zh-CN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GB" altLang="zh-CN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1BBA49F-CB89-4BF1-BF4D-2A873AE02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308" y="1889909"/>
                <a:ext cx="1137299" cy="184859"/>
              </a:xfrm>
              <a:prstGeom prst="rect">
                <a:avLst/>
              </a:prstGeom>
              <a:blipFill>
                <a:blip r:embed="rId34"/>
                <a:stretch>
                  <a:fillRect l="-3209" b="-3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5" name="组合 424">
            <a:extLst>
              <a:ext uri="{FF2B5EF4-FFF2-40B4-BE49-F238E27FC236}">
                <a16:creationId xmlns:a16="http://schemas.microsoft.com/office/drawing/2014/main" id="{5E6AD255-0D32-4E52-A786-BDDF11B0C2BC}"/>
              </a:ext>
            </a:extLst>
          </p:cNvPr>
          <p:cNvGrpSpPr/>
          <p:nvPr/>
        </p:nvGrpSpPr>
        <p:grpSpPr>
          <a:xfrm>
            <a:off x="6991335" y="607200"/>
            <a:ext cx="1346656" cy="2551811"/>
            <a:chOff x="6991335" y="607200"/>
            <a:chExt cx="1346656" cy="2551811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06222C31-A8EB-4035-B75C-558C2FA8CE51}"/>
                </a:ext>
              </a:extLst>
            </p:cNvPr>
            <p:cNvSpPr/>
            <p:nvPr/>
          </p:nvSpPr>
          <p:spPr>
            <a:xfrm>
              <a:off x="6991335" y="607200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99483B90-5578-400C-A035-CD193B507B7D}"/>
                </a:ext>
              </a:extLst>
            </p:cNvPr>
            <p:cNvSpPr/>
            <p:nvPr/>
          </p:nvSpPr>
          <p:spPr>
            <a:xfrm>
              <a:off x="8007832" y="607200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03232BA6-8291-4023-83E7-64C669D463A0}"/>
                </a:ext>
              </a:extLst>
            </p:cNvPr>
            <p:cNvSpPr/>
            <p:nvPr/>
          </p:nvSpPr>
          <p:spPr>
            <a:xfrm>
              <a:off x="8007832" y="1162613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98016C83-4612-46A8-BC7D-2865F3DB9F83}"/>
                </a:ext>
              </a:extLst>
            </p:cNvPr>
            <p:cNvSpPr/>
            <p:nvPr/>
          </p:nvSpPr>
          <p:spPr>
            <a:xfrm>
              <a:off x="8007832" y="1718026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D1148224-48C6-4338-AAC7-6B5ED369E6C6}"/>
                </a:ext>
              </a:extLst>
            </p:cNvPr>
            <p:cNvSpPr/>
            <p:nvPr/>
          </p:nvSpPr>
          <p:spPr>
            <a:xfrm>
              <a:off x="8007832" y="2273439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5191F003-0159-421B-AD9F-FFDC8C1F96E1}"/>
                </a:ext>
              </a:extLst>
            </p:cNvPr>
            <p:cNvSpPr/>
            <p:nvPr/>
          </p:nvSpPr>
          <p:spPr>
            <a:xfrm>
              <a:off x="8007832" y="2828852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4CD04DBF-D7C4-4F5F-8213-6AA3F210647D}"/>
                </a:ext>
              </a:extLst>
            </p:cNvPr>
            <p:cNvCxnSpPr>
              <a:cxnSpLocks/>
              <a:stCxn id="34" idx="6"/>
              <a:endCxn id="160" idx="2"/>
            </p:cNvCxnSpPr>
            <p:nvPr/>
          </p:nvCxnSpPr>
          <p:spPr>
            <a:xfrm>
              <a:off x="7321494" y="772280"/>
              <a:ext cx="686338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F60F919C-5D46-4744-A866-F1B0E3062955}"/>
                </a:ext>
              </a:extLst>
            </p:cNvPr>
            <p:cNvCxnSpPr>
              <a:cxnSpLocks/>
              <a:stCxn id="34" idx="6"/>
              <a:endCxn id="161" idx="2"/>
            </p:cNvCxnSpPr>
            <p:nvPr/>
          </p:nvCxnSpPr>
          <p:spPr>
            <a:xfrm>
              <a:off x="7321494" y="772280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FC09D2AB-31DD-48A5-997E-C37E076493BE}"/>
                </a:ext>
              </a:extLst>
            </p:cNvPr>
            <p:cNvCxnSpPr>
              <a:cxnSpLocks/>
              <a:stCxn id="34" idx="6"/>
              <a:endCxn id="162" idx="2"/>
            </p:cNvCxnSpPr>
            <p:nvPr/>
          </p:nvCxnSpPr>
          <p:spPr>
            <a:xfrm>
              <a:off x="7321494" y="772280"/>
              <a:ext cx="686338" cy="111082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0E413489-8DF3-48A8-82AF-33E5E1233D20}"/>
                </a:ext>
              </a:extLst>
            </p:cNvPr>
            <p:cNvCxnSpPr>
              <a:cxnSpLocks/>
              <a:stCxn id="34" idx="6"/>
              <a:endCxn id="163" idx="2"/>
            </p:cNvCxnSpPr>
            <p:nvPr/>
          </p:nvCxnSpPr>
          <p:spPr>
            <a:xfrm>
              <a:off x="7321494" y="772280"/>
              <a:ext cx="686338" cy="166623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>
              <a:extLst>
                <a:ext uri="{FF2B5EF4-FFF2-40B4-BE49-F238E27FC236}">
                  <a16:creationId xmlns:a16="http://schemas.microsoft.com/office/drawing/2014/main" id="{0878EC9A-DB59-4AEC-99BC-188D6A98D3E5}"/>
                </a:ext>
              </a:extLst>
            </p:cNvPr>
            <p:cNvCxnSpPr>
              <a:cxnSpLocks/>
              <a:stCxn id="34" idx="6"/>
              <a:endCxn id="164" idx="2"/>
            </p:cNvCxnSpPr>
            <p:nvPr/>
          </p:nvCxnSpPr>
          <p:spPr>
            <a:xfrm>
              <a:off x="7321494" y="772280"/>
              <a:ext cx="686338" cy="222165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B6C34732-33BD-4126-AD17-9798E56F80B3}"/>
                </a:ext>
              </a:extLst>
            </p:cNvPr>
            <p:cNvSpPr/>
            <p:nvPr/>
          </p:nvSpPr>
          <p:spPr>
            <a:xfrm>
              <a:off x="6991335" y="1162613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4BC95B47-E2E8-4D2C-BE64-B04CA6B1079D}"/>
                </a:ext>
              </a:extLst>
            </p:cNvPr>
            <p:cNvCxnSpPr>
              <a:cxnSpLocks/>
              <a:stCxn id="182" idx="6"/>
              <a:endCxn id="160" idx="2"/>
            </p:cNvCxnSpPr>
            <p:nvPr/>
          </p:nvCxnSpPr>
          <p:spPr>
            <a:xfrm flipV="1">
              <a:off x="7321494" y="772280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箭头连接符 189">
              <a:extLst>
                <a:ext uri="{FF2B5EF4-FFF2-40B4-BE49-F238E27FC236}">
                  <a16:creationId xmlns:a16="http://schemas.microsoft.com/office/drawing/2014/main" id="{A5D38AEE-DDC3-4654-9FAC-027051D3DA18}"/>
                </a:ext>
              </a:extLst>
            </p:cNvPr>
            <p:cNvCxnSpPr>
              <a:cxnSpLocks/>
              <a:stCxn id="182" idx="6"/>
              <a:endCxn id="161" idx="2"/>
            </p:cNvCxnSpPr>
            <p:nvPr/>
          </p:nvCxnSpPr>
          <p:spPr>
            <a:xfrm>
              <a:off x="7321494" y="1327693"/>
              <a:ext cx="686338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BEFC847E-B1B1-47FA-8C16-804A0A1048CD}"/>
                </a:ext>
              </a:extLst>
            </p:cNvPr>
            <p:cNvCxnSpPr>
              <a:cxnSpLocks/>
              <a:stCxn id="182" idx="6"/>
              <a:endCxn id="162" idx="2"/>
            </p:cNvCxnSpPr>
            <p:nvPr/>
          </p:nvCxnSpPr>
          <p:spPr>
            <a:xfrm>
              <a:off x="7321494" y="1327693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191">
              <a:extLst>
                <a:ext uri="{FF2B5EF4-FFF2-40B4-BE49-F238E27FC236}">
                  <a16:creationId xmlns:a16="http://schemas.microsoft.com/office/drawing/2014/main" id="{AEBBC3DF-AE2F-417B-98A1-2820FA001699}"/>
                </a:ext>
              </a:extLst>
            </p:cNvPr>
            <p:cNvCxnSpPr>
              <a:cxnSpLocks/>
              <a:stCxn id="182" idx="6"/>
              <a:endCxn id="163" idx="2"/>
            </p:cNvCxnSpPr>
            <p:nvPr/>
          </p:nvCxnSpPr>
          <p:spPr>
            <a:xfrm>
              <a:off x="7321494" y="1327693"/>
              <a:ext cx="686338" cy="111082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D05FE185-0BED-4997-8546-DDD437E3BF2B}"/>
                </a:ext>
              </a:extLst>
            </p:cNvPr>
            <p:cNvCxnSpPr>
              <a:cxnSpLocks/>
              <a:stCxn id="182" idx="6"/>
              <a:endCxn id="164" idx="2"/>
            </p:cNvCxnSpPr>
            <p:nvPr/>
          </p:nvCxnSpPr>
          <p:spPr>
            <a:xfrm>
              <a:off x="7321494" y="1327693"/>
              <a:ext cx="686338" cy="166623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BC3E5BA7-1F2C-4821-8A28-08ECD748C0DE}"/>
                </a:ext>
              </a:extLst>
            </p:cNvPr>
            <p:cNvSpPr/>
            <p:nvPr/>
          </p:nvSpPr>
          <p:spPr>
            <a:xfrm>
              <a:off x="6991335" y="2828852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2" name="直接箭头连接符 211">
              <a:extLst>
                <a:ext uri="{FF2B5EF4-FFF2-40B4-BE49-F238E27FC236}">
                  <a16:creationId xmlns:a16="http://schemas.microsoft.com/office/drawing/2014/main" id="{E65B9877-D93A-4296-818C-9DF4414B9700}"/>
                </a:ext>
              </a:extLst>
            </p:cNvPr>
            <p:cNvCxnSpPr>
              <a:cxnSpLocks/>
              <a:stCxn id="205" idx="6"/>
              <a:endCxn id="160" idx="2"/>
            </p:cNvCxnSpPr>
            <p:nvPr/>
          </p:nvCxnSpPr>
          <p:spPr>
            <a:xfrm flipV="1">
              <a:off x="7321494" y="772280"/>
              <a:ext cx="686338" cy="222165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箭头连接符 212">
              <a:extLst>
                <a:ext uri="{FF2B5EF4-FFF2-40B4-BE49-F238E27FC236}">
                  <a16:creationId xmlns:a16="http://schemas.microsoft.com/office/drawing/2014/main" id="{6CC3A67C-ACC9-41DB-A3C6-2418A80173D9}"/>
                </a:ext>
              </a:extLst>
            </p:cNvPr>
            <p:cNvCxnSpPr>
              <a:cxnSpLocks/>
              <a:stCxn id="205" idx="6"/>
              <a:endCxn id="161" idx="2"/>
            </p:cNvCxnSpPr>
            <p:nvPr/>
          </p:nvCxnSpPr>
          <p:spPr>
            <a:xfrm flipV="1">
              <a:off x="7321494" y="1327693"/>
              <a:ext cx="686338" cy="166623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箭头连接符 213">
              <a:extLst>
                <a:ext uri="{FF2B5EF4-FFF2-40B4-BE49-F238E27FC236}">
                  <a16:creationId xmlns:a16="http://schemas.microsoft.com/office/drawing/2014/main" id="{CBEA52C8-AE98-4375-AD62-682BBC04632F}"/>
                </a:ext>
              </a:extLst>
            </p:cNvPr>
            <p:cNvCxnSpPr>
              <a:cxnSpLocks/>
              <a:stCxn id="205" idx="6"/>
              <a:endCxn id="162" idx="2"/>
            </p:cNvCxnSpPr>
            <p:nvPr/>
          </p:nvCxnSpPr>
          <p:spPr>
            <a:xfrm flipV="1">
              <a:off x="7321494" y="1883106"/>
              <a:ext cx="686338" cy="111082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箭头连接符 214">
              <a:extLst>
                <a:ext uri="{FF2B5EF4-FFF2-40B4-BE49-F238E27FC236}">
                  <a16:creationId xmlns:a16="http://schemas.microsoft.com/office/drawing/2014/main" id="{9F89E8E8-7729-4E06-B5DF-A27AD7FD68E4}"/>
                </a:ext>
              </a:extLst>
            </p:cNvPr>
            <p:cNvCxnSpPr>
              <a:cxnSpLocks/>
              <a:stCxn id="205" idx="6"/>
              <a:endCxn id="163" idx="2"/>
            </p:cNvCxnSpPr>
            <p:nvPr/>
          </p:nvCxnSpPr>
          <p:spPr>
            <a:xfrm flipV="1">
              <a:off x="7321494" y="2438519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箭头连接符 215">
              <a:extLst>
                <a:ext uri="{FF2B5EF4-FFF2-40B4-BE49-F238E27FC236}">
                  <a16:creationId xmlns:a16="http://schemas.microsoft.com/office/drawing/2014/main" id="{F37E3C92-12C5-44AA-B117-F3542114A4E3}"/>
                </a:ext>
              </a:extLst>
            </p:cNvPr>
            <p:cNvCxnSpPr>
              <a:cxnSpLocks/>
              <a:stCxn id="205" idx="6"/>
              <a:endCxn id="164" idx="2"/>
            </p:cNvCxnSpPr>
            <p:nvPr/>
          </p:nvCxnSpPr>
          <p:spPr>
            <a:xfrm>
              <a:off x="7321494" y="2993932"/>
              <a:ext cx="686338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椭圆 216">
              <a:extLst>
                <a:ext uri="{FF2B5EF4-FFF2-40B4-BE49-F238E27FC236}">
                  <a16:creationId xmlns:a16="http://schemas.microsoft.com/office/drawing/2014/main" id="{58906C5E-6DC7-4E90-A943-153219BC748A}"/>
                </a:ext>
              </a:extLst>
            </p:cNvPr>
            <p:cNvSpPr/>
            <p:nvPr/>
          </p:nvSpPr>
          <p:spPr>
            <a:xfrm>
              <a:off x="6991335" y="2273439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4" name="直接箭头连接符 223">
              <a:extLst>
                <a:ext uri="{FF2B5EF4-FFF2-40B4-BE49-F238E27FC236}">
                  <a16:creationId xmlns:a16="http://schemas.microsoft.com/office/drawing/2014/main" id="{432559AE-4B3D-4BF4-99CF-F18EB6DF53ED}"/>
                </a:ext>
              </a:extLst>
            </p:cNvPr>
            <p:cNvCxnSpPr>
              <a:cxnSpLocks/>
              <a:stCxn id="217" idx="6"/>
              <a:endCxn id="160" idx="2"/>
            </p:cNvCxnSpPr>
            <p:nvPr/>
          </p:nvCxnSpPr>
          <p:spPr>
            <a:xfrm flipV="1">
              <a:off x="7321494" y="772280"/>
              <a:ext cx="686338" cy="166623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箭头连接符 224">
              <a:extLst>
                <a:ext uri="{FF2B5EF4-FFF2-40B4-BE49-F238E27FC236}">
                  <a16:creationId xmlns:a16="http://schemas.microsoft.com/office/drawing/2014/main" id="{D5FEF3AC-442B-4668-8B8A-91D70F515342}"/>
                </a:ext>
              </a:extLst>
            </p:cNvPr>
            <p:cNvCxnSpPr>
              <a:cxnSpLocks/>
              <a:stCxn id="217" idx="6"/>
              <a:endCxn id="161" idx="2"/>
            </p:cNvCxnSpPr>
            <p:nvPr/>
          </p:nvCxnSpPr>
          <p:spPr>
            <a:xfrm flipV="1">
              <a:off x="7321494" y="1327693"/>
              <a:ext cx="686338" cy="111082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箭头连接符 225">
              <a:extLst>
                <a:ext uri="{FF2B5EF4-FFF2-40B4-BE49-F238E27FC236}">
                  <a16:creationId xmlns:a16="http://schemas.microsoft.com/office/drawing/2014/main" id="{18824563-EFC5-4E65-BA15-F9ED44DCE0A2}"/>
                </a:ext>
              </a:extLst>
            </p:cNvPr>
            <p:cNvCxnSpPr>
              <a:cxnSpLocks/>
              <a:stCxn id="217" idx="6"/>
              <a:endCxn id="162" idx="2"/>
            </p:cNvCxnSpPr>
            <p:nvPr/>
          </p:nvCxnSpPr>
          <p:spPr>
            <a:xfrm flipV="1">
              <a:off x="7321494" y="1883106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箭头连接符 226">
              <a:extLst>
                <a:ext uri="{FF2B5EF4-FFF2-40B4-BE49-F238E27FC236}">
                  <a16:creationId xmlns:a16="http://schemas.microsoft.com/office/drawing/2014/main" id="{D2A811C7-BA20-468B-B05D-030996378F41}"/>
                </a:ext>
              </a:extLst>
            </p:cNvPr>
            <p:cNvCxnSpPr>
              <a:cxnSpLocks/>
              <a:stCxn id="217" idx="6"/>
              <a:endCxn id="163" idx="2"/>
            </p:cNvCxnSpPr>
            <p:nvPr/>
          </p:nvCxnSpPr>
          <p:spPr>
            <a:xfrm>
              <a:off x="7321494" y="2438519"/>
              <a:ext cx="686338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E30189D8-ABDD-4190-936B-0A711352590A}"/>
                </a:ext>
              </a:extLst>
            </p:cNvPr>
            <p:cNvCxnSpPr>
              <a:cxnSpLocks/>
              <a:stCxn id="217" idx="6"/>
              <a:endCxn id="164" idx="2"/>
            </p:cNvCxnSpPr>
            <p:nvPr/>
          </p:nvCxnSpPr>
          <p:spPr>
            <a:xfrm>
              <a:off x="7321494" y="2438519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椭圆 228">
              <a:extLst>
                <a:ext uri="{FF2B5EF4-FFF2-40B4-BE49-F238E27FC236}">
                  <a16:creationId xmlns:a16="http://schemas.microsoft.com/office/drawing/2014/main" id="{B6A01DBA-A89B-4355-A0C4-D97C410D672A}"/>
                </a:ext>
              </a:extLst>
            </p:cNvPr>
            <p:cNvSpPr/>
            <p:nvPr/>
          </p:nvSpPr>
          <p:spPr>
            <a:xfrm>
              <a:off x="6991335" y="1718026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18E9197D-AE6E-4579-BD58-CD24B4BFB538}"/>
                </a:ext>
              </a:extLst>
            </p:cNvPr>
            <p:cNvCxnSpPr>
              <a:cxnSpLocks/>
              <a:stCxn id="229" idx="6"/>
              <a:endCxn id="160" idx="2"/>
            </p:cNvCxnSpPr>
            <p:nvPr/>
          </p:nvCxnSpPr>
          <p:spPr>
            <a:xfrm flipV="1">
              <a:off x="7321494" y="772280"/>
              <a:ext cx="686338" cy="111082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箭头连接符 236">
              <a:extLst>
                <a:ext uri="{FF2B5EF4-FFF2-40B4-BE49-F238E27FC236}">
                  <a16:creationId xmlns:a16="http://schemas.microsoft.com/office/drawing/2014/main" id="{362ADB10-62A0-4096-ACED-A13243FB371F}"/>
                </a:ext>
              </a:extLst>
            </p:cNvPr>
            <p:cNvCxnSpPr>
              <a:cxnSpLocks/>
              <a:stCxn id="229" idx="6"/>
              <a:endCxn id="161" idx="2"/>
            </p:cNvCxnSpPr>
            <p:nvPr/>
          </p:nvCxnSpPr>
          <p:spPr>
            <a:xfrm flipV="1">
              <a:off x="7321494" y="1327693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箭头连接符 237">
              <a:extLst>
                <a:ext uri="{FF2B5EF4-FFF2-40B4-BE49-F238E27FC236}">
                  <a16:creationId xmlns:a16="http://schemas.microsoft.com/office/drawing/2014/main" id="{2FCDA39F-F051-4260-B81D-8456167325C3}"/>
                </a:ext>
              </a:extLst>
            </p:cNvPr>
            <p:cNvCxnSpPr>
              <a:cxnSpLocks/>
              <a:stCxn id="229" idx="6"/>
              <a:endCxn id="162" idx="2"/>
            </p:cNvCxnSpPr>
            <p:nvPr/>
          </p:nvCxnSpPr>
          <p:spPr>
            <a:xfrm>
              <a:off x="7321494" y="1883106"/>
              <a:ext cx="686338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箭头连接符 238">
              <a:extLst>
                <a:ext uri="{FF2B5EF4-FFF2-40B4-BE49-F238E27FC236}">
                  <a16:creationId xmlns:a16="http://schemas.microsoft.com/office/drawing/2014/main" id="{24512BDB-0B81-4F38-8EA2-F12077586968}"/>
                </a:ext>
              </a:extLst>
            </p:cNvPr>
            <p:cNvCxnSpPr>
              <a:cxnSpLocks/>
              <a:stCxn id="229" idx="6"/>
              <a:endCxn id="163" idx="2"/>
            </p:cNvCxnSpPr>
            <p:nvPr/>
          </p:nvCxnSpPr>
          <p:spPr>
            <a:xfrm>
              <a:off x="7321494" y="1883106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箭头连接符 239">
              <a:extLst>
                <a:ext uri="{FF2B5EF4-FFF2-40B4-BE49-F238E27FC236}">
                  <a16:creationId xmlns:a16="http://schemas.microsoft.com/office/drawing/2014/main" id="{5313A978-F79D-4211-A7D3-90CCFA7B1FA4}"/>
                </a:ext>
              </a:extLst>
            </p:cNvPr>
            <p:cNvCxnSpPr>
              <a:cxnSpLocks/>
              <a:stCxn id="229" idx="6"/>
              <a:endCxn id="164" idx="2"/>
            </p:cNvCxnSpPr>
            <p:nvPr/>
          </p:nvCxnSpPr>
          <p:spPr>
            <a:xfrm>
              <a:off x="7321494" y="1883106"/>
              <a:ext cx="686338" cy="111082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6" name="组合 425">
            <a:extLst>
              <a:ext uri="{FF2B5EF4-FFF2-40B4-BE49-F238E27FC236}">
                <a16:creationId xmlns:a16="http://schemas.microsoft.com/office/drawing/2014/main" id="{474FE149-B482-414E-8E87-BB73DADCDB0E}"/>
              </a:ext>
            </a:extLst>
          </p:cNvPr>
          <p:cNvGrpSpPr/>
          <p:nvPr/>
        </p:nvGrpSpPr>
        <p:grpSpPr>
          <a:xfrm>
            <a:off x="8004644" y="607200"/>
            <a:ext cx="1346656" cy="2551811"/>
            <a:chOff x="6991335" y="607200"/>
            <a:chExt cx="1346656" cy="2551811"/>
          </a:xfrm>
        </p:grpSpPr>
        <p:sp>
          <p:nvSpPr>
            <p:cNvPr id="427" name="椭圆 426">
              <a:extLst>
                <a:ext uri="{FF2B5EF4-FFF2-40B4-BE49-F238E27FC236}">
                  <a16:creationId xmlns:a16="http://schemas.microsoft.com/office/drawing/2014/main" id="{8E5CA8DE-F400-4EB0-9483-0303ADE2679C}"/>
                </a:ext>
              </a:extLst>
            </p:cNvPr>
            <p:cNvSpPr/>
            <p:nvPr/>
          </p:nvSpPr>
          <p:spPr>
            <a:xfrm>
              <a:off x="6991335" y="607200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椭圆 427">
              <a:extLst>
                <a:ext uri="{FF2B5EF4-FFF2-40B4-BE49-F238E27FC236}">
                  <a16:creationId xmlns:a16="http://schemas.microsoft.com/office/drawing/2014/main" id="{8B0B01B9-26F3-41F5-9848-D1BC9D8084D7}"/>
                </a:ext>
              </a:extLst>
            </p:cNvPr>
            <p:cNvSpPr/>
            <p:nvPr/>
          </p:nvSpPr>
          <p:spPr>
            <a:xfrm>
              <a:off x="8007832" y="607200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椭圆 428">
              <a:extLst>
                <a:ext uri="{FF2B5EF4-FFF2-40B4-BE49-F238E27FC236}">
                  <a16:creationId xmlns:a16="http://schemas.microsoft.com/office/drawing/2014/main" id="{099BBF80-174F-48D4-8610-819D509D8FDC}"/>
                </a:ext>
              </a:extLst>
            </p:cNvPr>
            <p:cNvSpPr/>
            <p:nvPr/>
          </p:nvSpPr>
          <p:spPr>
            <a:xfrm>
              <a:off x="8007832" y="1162613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0" name="椭圆 429">
              <a:extLst>
                <a:ext uri="{FF2B5EF4-FFF2-40B4-BE49-F238E27FC236}">
                  <a16:creationId xmlns:a16="http://schemas.microsoft.com/office/drawing/2014/main" id="{377D030F-6D4F-4A2F-8653-612584FDD4F6}"/>
                </a:ext>
              </a:extLst>
            </p:cNvPr>
            <p:cNvSpPr/>
            <p:nvPr/>
          </p:nvSpPr>
          <p:spPr>
            <a:xfrm>
              <a:off x="8007832" y="1718026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1" name="椭圆 430">
              <a:extLst>
                <a:ext uri="{FF2B5EF4-FFF2-40B4-BE49-F238E27FC236}">
                  <a16:creationId xmlns:a16="http://schemas.microsoft.com/office/drawing/2014/main" id="{A1A16312-5D9F-4F4C-A71F-7143733D6892}"/>
                </a:ext>
              </a:extLst>
            </p:cNvPr>
            <p:cNvSpPr/>
            <p:nvPr/>
          </p:nvSpPr>
          <p:spPr>
            <a:xfrm>
              <a:off x="8007832" y="2273439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2" name="椭圆 431">
              <a:extLst>
                <a:ext uri="{FF2B5EF4-FFF2-40B4-BE49-F238E27FC236}">
                  <a16:creationId xmlns:a16="http://schemas.microsoft.com/office/drawing/2014/main" id="{2A7D5DE2-9912-444C-8269-DAD14CFA7318}"/>
                </a:ext>
              </a:extLst>
            </p:cNvPr>
            <p:cNvSpPr/>
            <p:nvPr/>
          </p:nvSpPr>
          <p:spPr>
            <a:xfrm>
              <a:off x="8007832" y="2828852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3" name="直接箭头连接符 432">
              <a:extLst>
                <a:ext uri="{FF2B5EF4-FFF2-40B4-BE49-F238E27FC236}">
                  <a16:creationId xmlns:a16="http://schemas.microsoft.com/office/drawing/2014/main" id="{F41EEEA4-07DA-444F-92C5-3EA6E00C3FD0}"/>
                </a:ext>
              </a:extLst>
            </p:cNvPr>
            <p:cNvCxnSpPr>
              <a:cxnSpLocks/>
              <a:stCxn id="427" idx="6"/>
              <a:endCxn id="428" idx="2"/>
            </p:cNvCxnSpPr>
            <p:nvPr/>
          </p:nvCxnSpPr>
          <p:spPr>
            <a:xfrm>
              <a:off x="7321494" y="772280"/>
              <a:ext cx="686338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接箭头连接符 433">
              <a:extLst>
                <a:ext uri="{FF2B5EF4-FFF2-40B4-BE49-F238E27FC236}">
                  <a16:creationId xmlns:a16="http://schemas.microsoft.com/office/drawing/2014/main" id="{BA951F2D-E314-4359-B2F2-9AFE929E1E8D}"/>
                </a:ext>
              </a:extLst>
            </p:cNvPr>
            <p:cNvCxnSpPr>
              <a:cxnSpLocks/>
              <a:stCxn id="427" idx="6"/>
              <a:endCxn id="429" idx="2"/>
            </p:cNvCxnSpPr>
            <p:nvPr/>
          </p:nvCxnSpPr>
          <p:spPr>
            <a:xfrm>
              <a:off x="7321494" y="772280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箭头连接符 434">
              <a:extLst>
                <a:ext uri="{FF2B5EF4-FFF2-40B4-BE49-F238E27FC236}">
                  <a16:creationId xmlns:a16="http://schemas.microsoft.com/office/drawing/2014/main" id="{B31E1988-529F-48AF-B353-F5E31E66308A}"/>
                </a:ext>
              </a:extLst>
            </p:cNvPr>
            <p:cNvCxnSpPr>
              <a:cxnSpLocks/>
              <a:stCxn id="427" idx="6"/>
              <a:endCxn id="430" idx="2"/>
            </p:cNvCxnSpPr>
            <p:nvPr/>
          </p:nvCxnSpPr>
          <p:spPr>
            <a:xfrm>
              <a:off x="7321494" y="772280"/>
              <a:ext cx="686338" cy="111082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箭头连接符 435">
              <a:extLst>
                <a:ext uri="{FF2B5EF4-FFF2-40B4-BE49-F238E27FC236}">
                  <a16:creationId xmlns:a16="http://schemas.microsoft.com/office/drawing/2014/main" id="{E0A65960-E8B3-4D82-9647-9BD015A6A317}"/>
                </a:ext>
              </a:extLst>
            </p:cNvPr>
            <p:cNvCxnSpPr>
              <a:cxnSpLocks/>
              <a:stCxn id="427" idx="6"/>
              <a:endCxn id="431" idx="2"/>
            </p:cNvCxnSpPr>
            <p:nvPr/>
          </p:nvCxnSpPr>
          <p:spPr>
            <a:xfrm>
              <a:off x="7321494" y="772280"/>
              <a:ext cx="686338" cy="166623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箭头连接符 436">
              <a:extLst>
                <a:ext uri="{FF2B5EF4-FFF2-40B4-BE49-F238E27FC236}">
                  <a16:creationId xmlns:a16="http://schemas.microsoft.com/office/drawing/2014/main" id="{A64DA6FB-118A-45D9-8C5C-3AA0F203BCB3}"/>
                </a:ext>
              </a:extLst>
            </p:cNvPr>
            <p:cNvCxnSpPr>
              <a:cxnSpLocks/>
              <a:stCxn id="427" idx="6"/>
              <a:endCxn id="432" idx="2"/>
            </p:cNvCxnSpPr>
            <p:nvPr/>
          </p:nvCxnSpPr>
          <p:spPr>
            <a:xfrm>
              <a:off x="7321494" y="772280"/>
              <a:ext cx="686338" cy="222165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椭圆 437">
              <a:extLst>
                <a:ext uri="{FF2B5EF4-FFF2-40B4-BE49-F238E27FC236}">
                  <a16:creationId xmlns:a16="http://schemas.microsoft.com/office/drawing/2014/main" id="{3A3A801D-FC39-4BF4-9044-02A74EBB0084}"/>
                </a:ext>
              </a:extLst>
            </p:cNvPr>
            <p:cNvSpPr/>
            <p:nvPr/>
          </p:nvSpPr>
          <p:spPr>
            <a:xfrm>
              <a:off x="6991335" y="1162613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9" name="直接箭头连接符 438">
              <a:extLst>
                <a:ext uri="{FF2B5EF4-FFF2-40B4-BE49-F238E27FC236}">
                  <a16:creationId xmlns:a16="http://schemas.microsoft.com/office/drawing/2014/main" id="{3BDC6D53-7491-4D62-A405-4874785C0D97}"/>
                </a:ext>
              </a:extLst>
            </p:cNvPr>
            <p:cNvCxnSpPr>
              <a:cxnSpLocks/>
              <a:stCxn id="438" idx="6"/>
              <a:endCxn id="428" idx="2"/>
            </p:cNvCxnSpPr>
            <p:nvPr/>
          </p:nvCxnSpPr>
          <p:spPr>
            <a:xfrm flipV="1">
              <a:off x="7321494" y="772280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箭头连接符 439">
              <a:extLst>
                <a:ext uri="{FF2B5EF4-FFF2-40B4-BE49-F238E27FC236}">
                  <a16:creationId xmlns:a16="http://schemas.microsoft.com/office/drawing/2014/main" id="{3BCD282F-A5C5-46DB-BAD7-819E4D5CDBDF}"/>
                </a:ext>
              </a:extLst>
            </p:cNvPr>
            <p:cNvCxnSpPr>
              <a:cxnSpLocks/>
              <a:stCxn id="438" idx="6"/>
              <a:endCxn id="429" idx="2"/>
            </p:cNvCxnSpPr>
            <p:nvPr/>
          </p:nvCxnSpPr>
          <p:spPr>
            <a:xfrm>
              <a:off x="7321494" y="1327693"/>
              <a:ext cx="686338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接箭头连接符 440">
              <a:extLst>
                <a:ext uri="{FF2B5EF4-FFF2-40B4-BE49-F238E27FC236}">
                  <a16:creationId xmlns:a16="http://schemas.microsoft.com/office/drawing/2014/main" id="{0E5BD0E5-3189-4402-872F-0BFEE8D720FE}"/>
                </a:ext>
              </a:extLst>
            </p:cNvPr>
            <p:cNvCxnSpPr>
              <a:cxnSpLocks/>
              <a:stCxn id="438" idx="6"/>
              <a:endCxn id="430" idx="2"/>
            </p:cNvCxnSpPr>
            <p:nvPr/>
          </p:nvCxnSpPr>
          <p:spPr>
            <a:xfrm>
              <a:off x="7321494" y="1327693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接箭头连接符 441">
              <a:extLst>
                <a:ext uri="{FF2B5EF4-FFF2-40B4-BE49-F238E27FC236}">
                  <a16:creationId xmlns:a16="http://schemas.microsoft.com/office/drawing/2014/main" id="{8E8AB980-7E2A-467E-A06D-FB740EF219FE}"/>
                </a:ext>
              </a:extLst>
            </p:cNvPr>
            <p:cNvCxnSpPr>
              <a:cxnSpLocks/>
              <a:stCxn id="438" idx="6"/>
              <a:endCxn id="431" idx="2"/>
            </p:cNvCxnSpPr>
            <p:nvPr/>
          </p:nvCxnSpPr>
          <p:spPr>
            <a:xfrm>
              <a:off x="7321494" y="1327693"/>
              <a:ext cx="686338" cy="111082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接箭头连接符 442">
              <a:extLst>
                <a:ext uri="{FF2B5EF4-FFF2-40B4-BE49-F238E27FC236}">
                  <a16:creationId xmlns:a16="http://schemas.microsoft.com/office/drawing/2014/main" id="{87B9C1B9-E6FF-49A2-86E4-DC4B994A4254}"/>
                </a:ext>
              </a:extLst>
            </p:cNvPr>
            <p:cNvCxnSpPr>
              <a:cxnSpLocks/>
              <a:stCxn id="438" idx="6"/>
              <a:endCxn id="432" idx="2"/>
            </p:cNvCxnSpPr>
            <p:nvPr/>
          </p:nvCxnSpPr>
          <p:spPr>
            <a:xfrm>
              <a:off x="7321494" y="1327693"/>
              <a:ext cx="686338" cy="166623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椭圆 443">
              <a:extLst>
                <a:ext uri="{FF2B5EF4-FFF2-40B4-BE49-F238E27FC236}">
                  <a16:creationId xmlns:a16="http://schemas.microsoft.com/office/drawing/2014/main" id="{D7ABD261-C4ED-499F-9D33-6BE3A2152960}"/>
                </a:ext>
              </a:extLst>
            </p:cNvPr>
            <p:cNvSpPr/>
            <p:nvPr/>
          </p:nvSpPr>
          <p:spPr>
            <a:xfrm>
              <a:off x="6991335" y="2828852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5" name="直接箭头连接符 444">
              <a:extLst>
                <a:ext uri="{FF2B5EF4-FFF2-40B4-BE49-F238E27FC236}">
                  <a16:creationId xmlns:a16="http://schemas.microsoft.com/office/drawing/2014/main" id="{BB5FE9E0-279F-466F-B926-6C22B1DDF364}"/>
                </a:ext>
              </a:extLst>
            </p:cNvPr>
            <p:cNvCxnSpPr>
              <a:cxnSpLocks/>
              <a:stCxn id="444" idx="6"/>
              <a:endCxn id="428" idx="2"/>
            </p:cNvCxnSpPr>
            <p:nvPr/>
          </p:nvCxnSpPr>
          <p:spPr>
            <a:xfrm flipV="1">
              <a:off x="7321494" y="772280"/>
              <a:ext cx="686338" cy="222165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接箭头连接符 445">
              <a:extLst>
                <a:ext uri="{FF2B5EF4-FFF2-40B4-BE49-F238E27FC236}">
                  <a16:creationId xmlns:a16="http://schemas.microsoft.com/office/drawing/2014/main" id="{E3A78095-5E94-4C62-A5F7-5AF497929C89}"/>
                </a:ext>
              </a:extLst>
            </p:cNvPr>
            <p:cNvCxnSpPr>
              <a:cxnSpLocks/>
              <a:stCxn id="444" idx="6"/>
              <a:endCxn id="429" idx="2"/>
            </p:cNvCxnSpPr>
            <p:nvPr/>
          </p:nvCxnSpPr>
          <p:spPr>
            <a:xfrm flipV="1">
              <a:off x="7321494" y="1327693"/>
              <a:ext cx="686338" cy="166623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接箭头连接符 446">
              <a:extLst>
                <a:ext uri="{FF2B5EF4-FFF2-40B4-BE49-F238E27FC236}">
                  <a16:creationId xmlns:a16="http://schemas.microsoft.com/office/drawing/2014/main" id="{D0DD17C5-9A51-424E-BD0D-60B55C2E6C4E}"/>
                </a:ext>
              </a:extLst>
            </p:cNvPr>
            <p:cNvCxnSpPr>
              <a:cxnSpLocks/>
              <a:stCxn id="444" idx="6"/>
              <a:endCxn id="430" idx="2"/>
            </p:cNvCxnSpPr>
            <p:nvPr/>
          </p:nvCxnSpPr>
          <p:spPr>
            <a:xfrm flipV="1">
              <a:off x="7321494" y="1883106"/>
              <a:ext cx="686338" cy="111082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接箭头连接符 447">
              <a:extLst>
                <a:ext uri="{FF2B5EF4-FFF2-40B4-BE49-F238E27FC236}">
                  <a16:creationId xmlns:a16="http://schemas.microsoft.com/office/drawing/2014/main" id="{0448BD43-B935-464F-BCA0-41D57BCA108D}"/>
                </a:ext>
              </a:extLst>
            </p:cNvPr>
            <p:cNvCxnSpPr>
              <a:cxnSpLocks/>
              <a:stCxn id="444" idx="6"/>
              <a:endCxn id="431" idx="2"/>
            </p:cNvCxnSpPr>
            <p:nvPr/>
          </p:nvCxnSpPr>
          <p:spPr>
            <a:xfrm flipV="1">
              <a:off x="7321494" y="2438519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接箭头连接符 448">
              <a:extLst>
                <a:ext uri="{FF2B5EF4-FFF2-40B4-BE49-F238E27FC236}">
                  <a16:creationId xmlns:a16="http://schemas.microsoft.com/office/drawing/2014/main" id="{3091CE16-88F6-474A-9895-874680B10B42}"/>
                </a:ext>
              </a:extLst>
            </p:cNvPr>
            <p:cNvCxnSpPr>
              <a:cxnSpLocks/>
              <a:stCxn id="444" idx="6"/>
              <a:endCxn id="432" idx="2"/>
            </p:cNvCxnSpPr>
            <p:nvPr/>
          </p:nvCxnSpPr>
          <p:spPr>
            <a:xfrm>
              <a:off x="7321494" y="2993932"/>
              <a:ext cx="686338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椭圆 449">
              <a:extLst>
                <a:ext uri="{FF2B5EF4-FFF2-40B4-BE49-F238E27FC236}">
                  <a16:creationId xmlns:a16="http://schemas.microsoft.com/office/drawing/2014/main" id="{71449F13-1D86-4885-9755-9E6A695B8F96}"/>
                </a:ext>
              </a:extLst>
            </p:cNvPr>
            <p:cNvSpPr/>
            <p:nvPr/>
          </p:nvSpPr>
          <p:spPr>
            <a:xfrm>
              <a:off x="6991335" y="2273439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1" name="直接箭头连接符 450">
              <a:extLst>
                <a:ext uri="{FF2B5EF4-FFF2-40B4-BE49-F238E27FC236}">
                  <a16:creationId xmlns:a16="http://schemas.microsoft.com/office/drawing/2014/main" id="{1A9CFFBB-44C2-4EF8-99D9-B79351243E09}"/>
                </a:ext>
              </a:extLst>
            </p:cNvPr>
            <p:cNvCxnSpPr>
              <a:cxnSpLocks/>
              <a:stCxn id="450" idx="6"/>
              <a:endCxn id="428" idx="2"/>
            </p:cNvCxnSpPr>
            <p:nvPr/>
          </p:nvCxnSpPr>
          <p:spPr>
            <a:xfrm flipV="1">
              <a:off x="7321494" y="772280"/>
              <a:ext cx="686338" cy="166623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接箭头连接符 451">
              <a:extLst>
                <a:ext uri="{FF2B5EF4-FFF2-40B4-BE49-F238E27FC236}">
                  <a16:creationId xmlns:a16="http://schemas.microsoft.com/office/drawing/2014/main" id="{B7A78BBA-6D61-4CBC-BE70-FF1EE57E680F}"/>
                </a:ext>
              </a:extLst>
            </p:cNvPr>
            <p:cNvCxnSpPr>
              <a:cxnSpLocks/>
              <a:stCxn id="450" idx="6"/>
              <a:endCxn id="429" idx="2"/>
            </p:cNvCxnSpPr>
            <p:nvPr/>
          </p:nvCxnSpPr>
          <p:spPr>
            <a:xfrm flipV="1">
              <a:off x="7321494" y="1327693"/>
              <a:ext cx="686338" cy="111082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直接箭头连接符 452">
              <a:extLst>
                <a:ext uri="{FF2B5EF4-FFF2-40B4-BE49-F238E27FC236}">
                  <a16:creationId xmlns:a16="http://schemas.microsoft.com/office/drawing/2014/main" id="{2C6DDF90-2B25-4055-9629-4846D7F77790}"/>
                </a:ext>
              </a:extLst>
            </p:cNvPr>
            <p:cNvCxnSpPr>
              <a:cxnSpLocks/>
              <a:stCxn id="450" idx="6"/>
              <a:endCxn id="430" idx="2"/>
            </p:cNvCxnSpPr>
            <p:nvPr/>
          </p:nvCxnSpPr>
          <p:spPr>
            <a:xfrm flipV="1">
              <a:off x="7321494" y="1883106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直接箭头连接符 453">
              <a:extLst>
                <a:ext uri="{FF2B5EF4-FFF2-40B4-BE49-F238E27FC236}">
                  <a16:creationId xmlns:a16="http://schemas.microsoft.com/office/drawing/2014/main" id="{227F677E-0FE8-410A-8DC2-FBD6D369779C}"/>
                </a:ext>
              </a:extLst>
            </p:cNvPr>
            <p:cNvCxnSpPr>
              <a:cxnSpLocks/>
              <a:stCxn id="450" idx="6"/>
              <a:endCxn id="431" idx="2"/>
            </p:cNvCxnSpPr>
            <p:nvPr/>
          </p:nvCxnSpPr>
          <p:spPr>
            <a:xfrm>
              <a:off x="7321494" y="2438519"/>
              <a:ext cx="686338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直接箭头连接符 454">
              <a:extLst>
                <a:ext uri="{FF2B5EF4-FFF2-40B4-BE49-F238E27FC236}">
                  <a16:creationId xmlns:a16="http://schemas.microsoft.com/office/drawing/2014/main" id="{5E24E3A6-C171-4F6C-B580-6F5C02EF7C70}"/>
                </a:ext>
              </a:extLst>
            </p:cNvPr>
            <p:cNvCxnSpPr>
              <a:cxnSpLocks/>
              <a:stCxn id="450" idx="6"/>
              <a:endCxn id="432" idx="2"/>
            </p:cNvCxnSpPr>
            <p:nvPr/>
          </p:nvCxnSpPr>
          <p:spPr>
            <a:xfrm>
              <a:off x="7321494" y="2438519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6" name="椭圆 455">
              <a:extLst>
                <a:ext uri="{FF2B5EF4-FFF2-40B4-BE49-F238E27FC236}">
                  <a16:creationId xmlns:a16="http://schemas.microsoft.com/office/drawing/2014/main" id="{ED8C1384-999A-4BB9-A6FD-D214B229586D}"/>
                </a:ext>
              </a:extLst>
            </p:cNvPr>
            <p:cNvSpPr/>
            <p:nvPr/>
          </p:nvSpPr>
          <p:spPr>
            <a:xfrm>
              <a:off x="6991335" y="1718026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7" name="直接箭头连接符 456">
              <a:extLst>
                <a:ext uri="{FF2B5EF4-FFF2-40B4-BE49-F238E27FC236}">
                  <a16:creationId xmlns:a16="http://schemas.microsoft.com/office/drawing/2014/main" id="{95785D9C-C882-48F1-BE55-7EAF5054D29F}"/>
                </a:ext>
              </a:extLst>
            </p:cNvPr>
            <p:cNvCxnSpPr>
              <a:cxnSpLocks/>
              <a:stCxn id="456" idx="6"/>
              <a:endCxn id="428" idx="2"/>
            </p:cNvCxnSpPr>
            <p:nvPr/>
          </p:nvCxnSpPr>
          <p:spPr>
            <a:xfrm flipV="1">
              <a:off x="7321494" y="772280"/>
              <a:ext cx="686338" cy="111082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直接箭头连接符 457">
              <a:extLst>
                <a:ext uri="{FF2B5EF4-FFF2-40B4-BE49-F238E27FC236}">
                  <a16:creationId xmlns:a16="http://schemas.microsoft.com/office/drawing/2014/main" id="{BD8AE4FC-A1DA-4FB3-8237-AFAF00CCEA31}"/>
                </a:ext>
              </a:extLst>
            </p:cNvPr>
            <p:cNvCxnSpPr>
              <a:cxnSpLocks/>
              <a:stCxn id="456" idx="6"/>
              <a:endCxn id="429" idx="2"/>
            </p:cNvCxnSpPr>
            <p:nvPr/>
          </p:nvCxnSpPr>
          <p:spPr>
            <a:xfrm flipV="1">
              <a:off x="7321494" y="1327693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直接箭头连接符 458">
              <a:extLst>
                <a:ext uri="{FF2B5EF4-FFF2-40B4-BE49-F238E27FC236}">
                  <a16:creationId xmlns:a16="http://schemas.microsoft.com/office/drawing/2014/main" id="{DBE95498-3E7B-4691-90F0-B0FD66B7D875}"/>
                </a:ext>
              </a:extLst>
            </p:cNvPr>
            <p:cNvCxnSpPr>
              <a:cxnSpLocks/>
              <a:stCxn id="456" idx="6"/>
              <a:endCxn id="430" idx="2"/>
            </p:cNvCxnSpPr>
            <p:nvPr/>
          </p:nvCxnSpPr>
          <p:spPr>
            <a:xfrm>
              <a:off x="7321494" y="1883106"/>
              <a:ext cx="686338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直接箭头连接符 459">
              <a:extLst>
                <a:ext uri="{FF2B5EF4-FFF2-40B4-BE49-F238E27FC236}">
                  <a16:creationId xmlns:a16="http://schemas.microsoft.com/office/drawing/2014/main" id="{955A4E03-D62E-440E-BFE2-4E5D4B09E1E1}"/>
                </a:ext>
              </a:extLst>
            </p:cNvPr>
            <p:cNvCxnSpPr>
              <a:cxnSpLocks/>
              <a:stCxn id="456" idx="6"/>
              <a:endCxn id="431" idx="2"/>
            </p:cNvCxnSpPr>
            <p:nvPr/>
          </p:nvCxnSpPr>
          <p:spPr>
            <a:xfrm>
              <a:off x="7321494" y="1883106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直接箭头连接符 460">
              <a:extLst>
                <a:ext uri="{FF2B5EF4-FFF2-40B4-BE49-F238E27FC236}">
                  <a16:creationId xmlns:a16="http://schemas.microsoft.com/office/drawing/2014/main" id="{25ED9577-CBAC-4008-91F6-D523F7463852}"/>
                </a:ext>
              </a:extLst>
            </p:cNvPr>
            <p:cNvCxnSpPr>
              <a:cxnSpLocks/>
              <a:stCxn id="456" idx="6"/>
              <a:endCxn id="432" idx="2"/>
            </p:cNvCxnSpPr>
            <p:nvPr/>
          </p:nvCxnSpPr>
          <p:spPr>
            <a:xfrm>
              <a:off x="7321494" y="1883106"/>
              <a:ext cx="686338" cy="111082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2" name="组合 461">
            <a:extLst>
              <a:ext uri="{FF2B5EF4-FFF2-40B4-BE49-F238E27FC236}">
                <a16:creationId xmlns:a16="http://schemas.microsoft.com/office/drawing/2014/main" id="{125A447A-E3BA-4F54-B6FF-84302730E71A}"/>
              </a:ext>
            </a:extLst>
          </p:cNvPr>
          <p:cNvGrpSpPr/>
          <p:nvPr/>
        </p:nvGrpSpPr>
        <p:grpSpPr>
          <a:xfrm>
            <a:off x="9020137" y="607199"/>
            <a:ext cx="1346656" cy="2551811"/>
            <a:chOff x="6991335" y="607200"/>
            <a:chExt cx="1346656" cy="2551811"/>
          </a:xfrm>
        </p:grpSpPr>
        <p:sp>
          <p:nvSpPr>
            <p:cNvPr id="463" name="椭圆 462">
              <a:extLst>
                <a:ext uri="{FF2B5EF4-FFF2-40B4-BE49-F238E27FC236}">
                  <a16:creationId xmlns:a16="http://schemas.microsoft.com/office/drawing/2014/main" id="{35BF584A-4351-4BB3-B758-5861797777DD}"/>
                </a:ext>
              </a:extLst>
            </p:cNvPr>
            <p:cNvSpPr/>
            <p:nvPr/>
          </p:nvSpPr>
          <p:spPr>
            <a:xfrm>
              <a:off x="6991335" y="607200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4" name="椭圆 463">
              <a:extLst>
                <a:ext uri="{FF2B5EF4-FFF2-40B4-BE49-F238E27FC236}">
                  <a16:creationId xmlns:a16="http://schemas.microsoft.com/office/drawing/2014/main" id="{27D99D9B-67F0-4F60-956D-D65006E75B32}"/>
                </a:ext>
              </a:extLst>
            </p:cNvPr>
            <p:cNvSpPr/>
            <p:nvPr/>
          </p:nvSpPr>
          <p:spPr>
            <a:xfrm>
              <a:off x="8007832" y="607200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5" name="椭圆 464">
              <a:extLst>
                <a:ext uri="{FF2B5EF4-FFF2-40B4-BE49-F238E27FC236}">
                  <a16:creationId xmlns:a16="http://schemas.microsoft.com/office/drawing/2014/main" id="{A9F3E7F7-391D-42E5-958D-0A6F5BAB35CA}"/>
                </a:ext>
              </a:extLst>
            </p:cNvPr>
            <p:cNvSpPr/>
            <p:nvPr/>
          </p:nvSpPr>
          <p:spPr>
            <a:xfrm>
              <a:off x="8007832" y="1162613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6" name="椭圆 465">
              <a:extLst>
                <a:ext uri="{FF2B5EF4-FFF2-40B4-BE49-F238E27FC236}">
                  <a16:creationId xmlns:a16="http://schemas.microsoft.com/office/drawing/2014/main" id="{7F7F678B-880B-4E20-B08D-1D817109690F}"/>
                </a:ext>
              </a:extLst>
            </p:cNvPr>
            <p:cNvSpPr/>
            <p:nvPr/>
          </p:nvSpPr>
          <p:spPr>
            <a:xfrm>
              <a:off x="8007832" y="1718026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7" name="椭圆 466">
              <a:extLst>
                <a:ext uri="{FF2B5EF4-FFF2-40B4-BE49-F238E27FC236}">
                  <a16:creationId xmlns:a16="http://schemas.microsoft.com/office/drawing/2014/main" id="{7E8026CA-CF64-4CEB-BB2E-36EB587E50C0}"/>
                </a:ext>
              </a:extLst>
            </p:cNvPr>
            <p:cNvSpPr/>
            <p:nvPr/>
          </p:nvSpPr>
          <p:spPr>
            <a:xfrm>
              <a:off x="8007832" y="2273439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8" name="椭圆 467">
              <a:extLst>
                <a:ext uri="{FF2B5EF4-FFF2-40B4-BE49-F238E27FC236}">
                  <a16:creationId xmlns:a16="http://schemas.microsoft.com/office/drawing/2014/main" id="{9C61F93D-3335-4C44-9EA6-356434536A47}"/>
                </a:ext>
              </a:extLst>
            </p:cNvPr>
            <p:cNvSpPr/>
            <p:nvPr/>
          </p:nvSpPr>
          <p:spPr>
            <a:xfrm>
              <a:off x="8007832" y="2828852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9" name="直接箭头连接符 468">
              <a:extLst>
                <a:ext uri="{FF2B5EF4-FFF2-40B4-BE49-F238E27FC236}">
                  <a16:creationId xmlns:a16="http://schemas.microsoft.com/office/drawing/2014/main" id="{3F34BF5A-A20B-4B8A-8F2D-4B54FD68C949}"/>
                </a:ext>
              </a:extLst>
            </p:cNvPr>
            <p:cNvCxnSpPr>
              <a:cxnSpLocks/>
              <a:stCxn id="463" idx="6"/>
              <a:endCxn id="464" idx="2"/>
            </p:cNvCxnSpPr>
            <p:nvPr/>
          </p:nvCxnSpPr>
          <p:spPr>
            <a:xfrm>
              <a:off x="7321494" y="772280"/>
              <a:ext cx="686338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接箭头连接符 469">
              <a:extLst>
                <a:ext uri="{FF2B5EF4-FFF2-40B4-BE49-F238E27FC236}">
                  <a16:creationId xmlns:a16="http://schemas.microsoft.com/office/drawing/2014/main" id="{D92B77AD-1DDB-4D95-ACB0-F4075BFED24A}"/>
                </a:ext>
              </a:extLst>
            </p:cNvPr>
            <p:cNvCxnSpPr>
              <a:cxnSpLocks/>
              <a:stCxn id="463" idx="6"/>
              <a:endCxn id="465" idx="2"/>
            </p:cNvCxnSpPr>
            <p:nvPr/>
          </p:nvCxnSpPr>
          <p:spPr>
            <a:xfrm>
              <a:off x="7321494" y="772280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直接箭头连接符 470">
              <a:extLst>
                <a:ext uri="{FF2B5EF4-FFF2-40B4-BE49-F238E27FC236}">
                  <a16:creationId xmlns:a16="http://schemas.microsoft.com/office/drawing/2014/main" id="{974C9363-43C5-4627-A2DD-ADB4DB4AC11C}"/>
                </a:ext>
              </a:extLst>
            </p:cNvPr>
            <p:cNvCxnSpPr>
              <a:cxnSpLocks/>
              <a:stCxn id="463" idx="6"/>
              <a:endCxn id="466" idx="2"/>
            </p:cNvCxnSpPr>
            <p:nvPr/>
          </p:nvCxnSpPr>
          <p:spPr>
            <a:xfrm>
              <a:off x="7321494" y="772280"/>
              <a:ext cx="686338" cy="111082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接箭头连接符 471">
              <a:extLst>
                <a:ext uri="{FF2B5EF4-FFF2-40B4-BE49-F238E27FC236}">
                  <a16:creationId xmlns:a16="http://schemas.microsoft.com/office/drawing/2014/main" id="{E1DA5E0A-E84E-49F1-ABDF-9D701A3EEB2E}"/>
                </a:ext>
              </a:extLst>
            </p:cNvPr>
            <p:cNvCxnSpPr>
              <a:cxnSpLocks/>
              <a:stCxn id="463" idx="6"/>
              <a:endCxn id="467" idx="2"/>
            </p:cNvCxnSpPr>
            <p:nvPr/>
          </p:nvCxnSpPr>
          <p:spPr>
            <a:xfrm>
              <a:off x="7321494" y="772280"/>
              <a:ext cx="686338" cy="166623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接箭头连接符 472">
              <a:extLst>
                <a:ext uri="{FF2B5EF4-FFF2-40B4-BE49-F238E27FC236}">
                  <a16:creationId xmlns:a16="http://schemas.microsoft.com/office/drawing/2014/main" id="{AACE4FF4-7781-453B-9892-574405581F06}"/>
                </a:ext>
              </a:extLst>
            </p:cNvPr>
            <p:cNvCxnSpPr>
              <a:cxnSpLocks/>
              <a:stCxn id="463" idx="6"/>
              <a:endCxn id="468" idx="2"/>
            </p:cNvCxnSpPr>
            <p:nvPr/>
          </p:nvCxnSpPr>
          <p:spPr>
            <a:xfrm>
              <a:off x="7321494" y="772280"/>
              <a:ext cx="686338" cy="222165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4" name="椭圆 473">
              <a:extLst>
                <a:ext uri="{FF2B5EF4-FFF2-40B4-BE49-F238E27FC236}">
                  <a16:creationId xmlns:a16="http://schemas.microsoft.com/office/drawing/2014/main" id="{2CF3C257-5BEE-49E2-9E19-30BF5FAF1E25}"/>
                </a:ext>
              </a:extLst>
            </p:cNvPr>
            <p:cNvSpPr/>
            <p:nvPr/>
          </p:nvSpPr>
          <p:spPr>
            <a:xfrm>
              <a:off x="6991335" y="1162613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5" name="直接箭头连接符 474">
              <a:extLst>
                <a:ext uri="{FF2B5EF4-FFF2-40B4-BE49-F238E27FC236}">
                  <a16:creationId xmlns:a16="http://schemas.microsoft.com/office/drawing/2014/main" id="{4CE4114E-D85F-46E4-8D78-A5494D641A40}"/>
                </a:ext>
              </a:extLst>
            </p:cNvPr>
            <p:cNvCxnSpPr>
              <a:cxnSpLocks/>
              <a:stCxn id="474" idx="6"/>
              <a:endCxn id="464" idx="2"/>
            </p:cNvCxnSpPr>
            <p:nvPr/>
          </p:nvCxnSpPr>
          <p:spPr>
            <a:xfrm flipV="1">
              <a:off x="7321494" y="772280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接箭头连接符 475">
              <a:extLst>
                <a:ext uri="{FF2B5EF4-FFF2-40B4-BE49-F238E27FC236}">
                  <a16:creationId xmlns:a16="http://schemas.microsoft.com/office/drawing/2014/main" id="{47A88228-93A3-4C05-9AAB-AD8F368FD0A6}"/>
                </a:ext>
              </a:extLst>
            </p:cNvPr>
            <p:cNvCxnSpPr>
              <a:cxnSpLocks/>
              <a:stCxn id="474" idx="6"/>
              <a:endCxn id="465" idx="2"/>
            </p:cNvCxnSpPr>
            <p:nvPr/>
          </p:nvCxnSpPr>
          <p:spPr>
            <a:xfrm>
              <a:off x="7321494" y="1327693"/>
              <a:ext cx="686338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直接箭头连接符 476">
              <a:extLst>
                <a:ext uri="{FF2B5EF4-FFF2-40B4-BE49-F238E27FC236}">
                  <a16:creationId xmlns:a16="http://schemas.microsoft.com/office/drawing/2014/main" id="{479B8684-3557-435D-9955-6ADFFF592F20}"/>
                </a:ext>
              </a:extLst>
            </p:cNvPr>
            <p:cNvCxnSpPr>
              <a:cxnSpLocks/>
              <a:stCxn id="474" idx="6"/>
              <a:endCxn id="466" idx="2"/>
            </p:cNvCxnSpPr>
            <p:nvPr/>
          </p:nvCxnSpPr>
          <p:spPr>
            <a:xfrm>
              <a:off x="7321494" y="1327693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直接箭头连接符 477">
              <a:extLst>
                <a:ext uri="{FF2B5EF4-FFF2-40B4-BE49-F238E27FC236}">
                  <a16:creationId xmlns:a16="http://schemas.microsoft.com/office/drawing/2014/main" id="{DCFF0393-BF8E-46BD-9258-75012A6D1A2B}"/>
                </a:ext>
              </a:extLst>
            </p:cNvPr>
            <p:cNvCxnSpPr>
              <a:cxnSpLocks/>
              <a:stCxn id="474" idx="6"/>
              <a:endCxn id="467" idx="2"/>
            </p:cNvCxnSpPr>
            <p:nvPr/>
          </p:nvCxnSpPr>
          <p:spPr>
            <a:xfrm>
              <a:off x="7321494" y="1327693"/>
              <a:ext cx="686338" cy="111082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接箭头连接符 478">
              <a:extLst>
                <a:ext uri="{FF2B5EF4-FFF2-40B4-BE49-F238E27FC236}">
                  <a16:creationId xmlns:a16="http://schemas.microsoft.com/office/drawing/2014/main" id="{8FDFB764-82C3-4AFB-84E9-7A4FE6017C53}"/>
                </a:ext>
              </a:extLst>
            </p:cNvPr>
            <p:cNvCxnSpPr>
              <a:cxnSpLocks/>
              <a:stCxn id="474" idx="6"/>
              <a:endCxn id="468" idx="2"/>
            </p:cNvCxnSpPr>
            <p:nvPr/>
          </p:nvCxnSpPr>
          <p:spPr>
            <a:xfrm>
              <a:off x="7321494" y="1327693"/>
              <a:ext cx="686338" cy="166623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0" name="椭圆 479">
              <a:extLst>
                <a:ext uri="{FF2B5EF4-FFF2-40B4-BE49-F238E27FC236}">
                  <a16:creationId xmlns:a16="http://schemas.microsoft.com/office/drawing/2014/main" id="{87C49CCC-FE77-4D69-B01A-C47947524158}"/>
                </a:ext>
              </a:extLst>
            </p:cNvPr>
            <p:cNvSpPr/>
            <p:nvPr/>
          </p:nvSpPr>
          <p:spPr>
            <a:xfrm>
              <a:off x="6991335" y="2828852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1" name="直接箭头连接符 480">
              <a:extLst>
                <a:ext uri="{FF2B5EF4-FFF2-40B4-BE49-F238E27FC236}">
                  <a16:creationId xmlns:a16="http://schemas.microsoft.com/office/drawing/2014/main" id="{D6EC63A8-3305-4186-9C25-35859F1DCBFC}"/>
                </a:ext>
              </a:extLst>
            </p:cNvPr>
            <p:cNvCxnSpPr>
              <a:cxnSpLocks/>
              <a:stCxn id="480" idx="6"/>
              <a:endCxn id="464" idx="2"/>
            </p:cNvCxnSpPr>
            <p:nvPr/>
          </p:nvCxnSpPr>
          <p:spPr>
            <a:xfrm flipV="1">
              <a:off x="7321494" y="772280"/>
              <a:ext cx="686338" cy="222165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接箭头连接符 481">
              <a:extLst>
                <a:ext uri="{FF2B5EF4-FFF2-40B4-BE49-F238E27FC236}">
                  <a16:creationId xmlns:a16="http://schemas.microsoft.com/office/drawing/2014/main" id="{407E42B7-7B4C-4A1C-AFC1-04C3513913CD}"/>
                </a:ext>
              </a:extLst>
            </p:cNvPr>
            <p:cNvCxnSpPr>
              <a:cxnSpLocks/>
              <a:stCxn id="480" idx="6"/>
              <a:endCxn id="465" idx="2"/>
            </p:cNvCxnSpPr>
            <p:nvPr/>
          </p:nvCxnSpPr>
          <p:spPr>
            <a:xfrm flipV="1">
              <a:off x="7321494" y="1327693"/>
              <a:ext cx="686338" cy="166623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接箭头连接符 482">
              <a:extLst>
                <a:ext uri="{FF2B5EF4-FFF2-40B4-BE49-F238E27FC236}">
                  <a16:creationId xmlns:a16="http://schemas.microsoft.com/office/drawing/2014/main" id="{9BBDC0A5-03C7-46AB-8E8B-1AFC2A6AB491}"/>
                </a:ext>
              </a:extLst>
            </p:cNvPr>
            <p:cNvCxnSpPr>
              <a:cxnSpLocks/>
              <a:stCxn id="480" idx="6"/>
              <a:endCxn id="466" idx="2"/>
            </p:cNvCxnSpPr>
            <p:nvPr/>
          </p:nvCxnSpPr>
          <p:spPr>
            <a:xfrm flipV="1">
              <a:off x="7321494" y="1883106"/>
              <a:ext cx="686338" cy="111082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箭头连接符 483">
              <a:extLst>
                <a:ext uri="{FF2B5EF4-FFF2-40B4-BE49-F238E27FC236}">
                  <a16:creationId xmlns:a16="http://schemas.microsoft.com/office/drawing/2014/main" id="{6C8CA018-0438-4A40-89F1-5220A9EE28B4}"/>
                </a:ext>
              </a:extLst>
            </p:cNvPr>
            <p:cNvCxnSpPr>
              <a:cxnSpLocks/>
              <a:stCxn id="480" idx="6"/>
              <a:endCxn id="467" idx="2"/>
            </p:cNvCxnSpPr>
            <p:nvPr/>
          </p:nvCxnSpPr>
          <p:spPr>
            <a:xfrm flipV="1">
              <a:off x="7321494" y="2438519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直接箭头连接符 484">
              <a:extLst>
                <a:ext uri="{FF2B5EF4-FFF2-40B4-BE49-F238E27FC236}">
                  <a16:creationId xmlns:a16="http://schemas.microsoft.com/office/drawing/2014/main" id="{D22F8E7E-5FC4-4387-8DBF-97E63C6E4A5A}"/>
                </a:ext>
              </a:extLst>
            </p:cNvPr>
            <p:cNvCxnSpPr>
              <a:cxnSpLocks/>
              <a:stCxn id="480" idx="6"/>
              <a:endCxn id="468" idx="2"/>
            </p:cNvCxnSpPr>
            <p:nvPr/>
          </p:nvCxnSpPr>
          <p:spPr>
            <a:xfrm>
              <a:off x="7321494" y="2993932"/>
              <a:ext cx="686338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6" name="椭圆 485">
              <a:extLst>
                <a:ext uri="{FF2B5EF4-FFF2-40B4-BE49-F238E27FC236}">
                  <a16:creationId xmlns:a16="http://schemas.microsoft.com/office/drawing/2014/main" id="{0E826714-A902-4ACB-BDD2-6E778BE9F225}"/>
                </a:ext>
              </a:extLst>
            </p:cNvPr>
            <p:cNvSpPr/>
            <p:nvPr/>
          </p:nvSpPr>
          <p:spPr>
            <a:xfrm>
              <a:off x="6991335" y="2273439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7" name="直接箭头连接符 486">
              <a:extLst>
                <a:ext uri="{FF2B5EF4-FFF2-40B4-BE49-F238E27FC236}">
                  <a16:creationId xmlns:a16="http://schemas.microsoft.com/office/drawing/2014/main" id="{FEB17758-8607-4E26-AB5C-9851B485311A}"/>
                </a:ext>
              </a:extLst>
            </p:cNvPr>
            <p:cNvCxnSpPr>
              <a:cxnSpLocks/>
              <a:stCxn id="486" idx="6"/>
              <a:endCxn id="464" idx="2"/>
            </p:cNvCxnSpPr>
            <p:nvPr/>
          </p:nvCxnSpPr>
          <p:spPr>
            <a:xfrm flipV="1">
              <a:off x="7321494" y="772280"/>
              <a:ext cx="686338" cy="166623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直接箭头连接符 487">
              <a:extLst>
                <a:ext uri="{FF2B5EF4-FFF2-40B4-BE49-F238E27FC236}">
                  <a16:creationId xmlns:a16="http://schemas.microsoft.com/office/drawing/2014/main" id="{48EA69CA-A39C-4ABB-B39C-BA931EF66F76}"/>
                </a:ext>
              </a:extLst>
            </p:cNvPr>
            <p:cNvCxnSpPr>
              <a:cxnSpLocks/>
              <a:stCxn id="486" idx="6"/>
              <a:endCxn id="465" idx="2"/>
            </p:cNvCxnSpPr>
            <p:nvPr/>
          </p:nvCxnSpPr>
          <p:spPr>
            <a:xfrm flipV="1">
              <a:off x="7321494" y="1327693"/>
              <a:ext cx="686338" cy="111082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接箭头连接符 488">
              <a:extLst>
                <a:ext uri="{FF2B5EF4-FFF2-40B4-BE49-F238E27FC236}">
                  <a16:creationId xmlns:a16="http://schemas.microsoft.com/office/drawing/2014/main" id="{FF36513B-0328-4DE1-8D42-7B4848421EE3}"/>
                </a:ext>
              </a:extLst>
            </p:cNvPr>
            <p:cNvCxnSpPr>
              <a:cxnSpLocks/>
              <a:stCxn id="486" idx="6"/>
              <a:endCxn id="466" idx="2"/>
            </p:cNvCxnSpPr>
            <p:nvPr/>
          </p:nvCxnSpPr>
          <p:spPr>
            <a:xfrm flipV="1">
              <a:off x="7321494" y="1883106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接箭头连接符 489">
              <a:extLst>
                <a:ext uri="{FF2B5EF4-FFF2-40B4-BE49-F238E27FC236}">
                  <a16:creationId xmlns:a16="http://schemas.microsoft.com/office/drawing/2014/main" id="{1AFF8856-0A73-4EE6-B577-4711DAB75F61}"/>
                </a:ext>
              </a:extLst>
            </p:cNvPr>
            <p:cNvCxnSpPr>
              <a:cxnSpLocks/>
              <a:stCxn id="486" idx="6"/>
              <a:endCxn id="467" idx="2"/>
            </p:cNvCxnSpPr>
            <p:nvPr/>
          </p:nvCxnSpPr>
          <p:spPr>
            <a:xfrm>
              <a:off x="7321494" y="2438519"/>
              <a:ext cx="686338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接箭头连接符 490">
              <a:extLst>
                <a:ext uri="{FF2B5EF4-FFF2-40B4-BE49-F238E27FC236}">
                  <a16:creationId xmlns:a16="http://schemas.microsoft.com/office/drawing/2014/main" id="{BC3B2841-9097-4956-A51C-D2A74DCE6D0A}"/>
                </a:ext>
              </a:extLst>
            </p:cNvPr>
            <p:cNvCxnSpPr>
              <a:cxnSpLocks/>
              <a:stCxn id="486" idx="6"/>
              <a:endCxn id="468" idx="2"/>
            </p:cNvCxnSpPr>
            <p:nvPr/>
          </p:nvCxnSpPr>
          <p:spPr>
            <a:xfrm>
              <a:off x="7321494" y="2438519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2" name="椭圆 491">
              <a:extLst>
                <a:ext uri="{FF2B5EF4-FFF2-40B4-BE49-F238E27FC236}">
                  <a16:creationId xmlns:a16="http://schemas.microsoft.com/office/drawing/2014/main" id="{5AAE16D7-576D-4E13-AB29-643CED66B506}"/>
                </a:ext>
              </a:extLst>
            </p:cNvPr>
            <p:cNvSpPr/>
            <p:nvPr/>
          </p:nvSpPr>
          <p:spPr>
            <a:xfrm>
              <a:off x="6991335" y="1718026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3" name="直接箭头连接符 492">
              <a:extLst>
                <a:ext uri="{FF2B5EF4-FFF2-40B4-BE49-F238E27FC236}">
                  <a16:creationId xmlns:a16="http://schemas.microsoft.com/office/drawing/2014/main" id="{5C823955-E459-4F6C-9F90-B5A7FD26CE82}"/>
                </a:ext>
              </a:extLst>
            </p:cNvPr>
            <p:cNvCxnSpPr>
              <a:cxnSpLocks/>
              <a:stCxn id="492" idx="6"/>
              <a:endCxn id="464" idx="2"/>
            </p:cNvCxnSpPr>
            <p:nvPr/>
          </p:nvCxnSpPr>
          <p:spPr>
            <a:xfrm flipV="1">
              <a:off x="7321494" y="772280"/>
              <a:ext cx="686338" cy="111082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接箭头连接符 493">
              <a:extLst>
                <a:ext uri="{FF2B5EF4-FFF2-40B4-BE49-F238E27FC236}">
                  <a16:creationId xmlns:a16="http://schemas.microsoft.com/office/drawing/2014/main" id="{A36A0A9F-9921-43E0-B57C-4ADCB91E0CEE}"/>
                </a:ext>
              </a:extLst>
            </p:cNvPr>
            <p:cNvCxnSpPr>
              <a:cxnSpLocks/>
              <a:stCxn id="492" idx="6"/>
              <a:endCxn id="465" idx="2"/>
            </p:cNvCxnSpPr>
            <p:nvPr/>
          </p:nvCxnSpPr>
          <p:spPr>
            <a:xfrm flipV="1">
              <a:off x="7321494" y="1327693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接箭头连接符 494">
              <a:extLst>
                <a:ext uri="{FF2B5EF4-FFF2-40B4-BE49-F238E27FC236}">
                  <a16:creationId xmlns:a16="http://schemas.microsoft.com/office/drawing/2014/main" id="{DCA769B8-0A41-4D8A-B346-121CB7002C48}"/>
                </a:ext>
              </a:extLst>
            </p:cNvPr>
            <p:cNvCxnSpPr>
              <a:cxnSpLocks/>
              <a:stCxn id="492" idx="6"/>
              <a:endCxn id="466" idx="2"/>
            </p:cNvCxnSpPr>
            <p:nvPr/>
          </p:nvCxnSpPr>
          <p:spPr>
            <a:xfrm>
              <a:off x="7321494" y="1883106"/>
              <a:ext cx="686338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接箭头连接符 495">
              <a:extLst>
                <a:ext uri="{FF2B5EF4-FFF2-40B4-BE49-F238E27FC236}">
                  <a16:creationId xmlns:a16="http://schemas.microsoft.com/office/drawing/2014/main" id="{D9506711-56BC-40F4-B339-509B1057DD90}"/>
                </a:ext>
              </a:extLst>
            </p:cNvPr>
            <p:cNvCxnSpPr>
              <a:cxnSpLocks/>
              <a:stCxn id="492" idx="6"/>
              <a:endCxn id="467" idx="2"/>
            </p:cNvCxnSpPr>
            <p:nvPr/>
          </p:nvCxnSpPr>
          <p:spPr>
            <a:xfrm>
              <a:off x="7321494" y="1883106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直接箭头连接符 496">
              <a:extLst>
                <a:ext uri="{FF2B5EF4-FFF2-40B4-BE49-F238E27FC236}">
                  <a16:creationId xmlns:a16="http://schemas.microsoft.com/office/drawing/2014/main" id="{116D57BC-1D9F-4F2C-AFB5-58C34682552B}"/>
                </a:ext>
              </a:extLst>
            </p:cNvPr>
            <p:cNvCxnSpPr>
              <a:cxnSpLocks/>
              <a:stCxn id="492" idx="6"/>
              <a:endCxn id="468" idx="2"/>
            </p:cNvCxnSpPr>
            <p:nvPr/>
          </p:nvCxnSpPr>
          <p:spPr>
            <a:xfrm>
              <a:off x="7321494" y="1883106"/>
              <a:ext cx="686338" cy="111082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304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EB4418C-04C9-4DD6-B352-15C64F54BBEA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 flipV="1">
            <a:off x="1374772" y="811966"/>
            <a:ext cx="833189" cy="83502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45B9C0E-5559-47A7-8E99-9EC82F71DB6B}"/>
              </a:ext>
            </a:extLst>
          </p:cNvPr>
          <p:cNvCxnSpPr>
            <a:stCxn id="6" idx="6"/>
            <a:endCxn id="14" idx="1"/>
          </p:cNvCxnSpPr>
          <p:nvPr/>
        </p:nvCxnSpPr>
        <p:spPr>
          <a:xfrm>
            <a:off x="1374774" y="811966"/>
            <a:ext cx="892507" cy="691813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C1647AC-3B20-4D87-A7FE-D721AE9EAD0F}"/>
              </a:ext>
            </a:extLst>
          </p:cNvPr>
          <p:cNvCxnSpPr>
            <a:stCxn id="4" idx="6"/>
            <a:endCxn id="14" idx="2"/>
          </p:cNvCxnSpPr>
          <p:nvPr/>
        </p:nvCxnSpPr>
        <p:spPr>
          <a:xfrm>
            <a:off x="1374772" y="1646991"/>
            <a:ext cx="833189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0FC1C07-7255-403E-B8E8-7E00EBF7B0BB}"/>
              </a:ext>
            </a:extLst>
          </p:cNvPr>
          <p:cNvCxnSpPr>
            <a:stCxn id="5" idx="6"/>
            <a:endCxn id="14" idx="3"/>
          </p:cNvCxnSpPr>
          <p:nvPr/>
        </p:nvCxnSpPr>
        <p:spPr>
          <a:xfrm flipV="1">
            <a:off x="1374773" y="1790202"/>
            <a:ext cx="892508" cy="691814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8962F7FE-A7BD-41F2-ABE3-175F8FAA99AE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1374773" y="811966"/>
            <a:ext cx="833188" cy="167005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0637DAF9-6910-4778-8752-3AEE44AED810}"/>
              </a:ext>
            </a:extLst>
          </p:cNvPr>
          <p:cNvCxnSpPr>
            <a:cxnSpLocks/>
            <a:stCxn id="5" idx="6"/>
            <a:endCxn id="15" idx="2"/>
          </p:cNvCxnSpPr>
          <p:nvPr/>
        </p:nvCxnSpPr>
        <p:spPr>
          <a:xfrm flipV="1">
            <a:off x="1374773" y="2482015"/>
            <a:ext cx="833188" cy="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69E9C3C7-DE64-49D7-9493-04C6DCFD106B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1374774" y="811966"/>
            <a:ext cx="833187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C0FF202-57D8-4FE7-9F01-3A036C96C8D0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1374772" y="1646991"/>
            <a:ext cx="833189" cy="835024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9C0DE58A-CD88-4DFB-80B5-21EA884AAE4C}"/>
                  </a:ext>
                </a:extLst>
              </p:cNvPr>
              <p:cNvSpPr/>
              <p:nvPr/>
            </p:nvSpPr>
            <p:spPr>
              <a:xfrm>
                <a:off x="969709" y="1444459"/>
                <a:ext cx="405063" cy="405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9C0DE58A-CD88-4DFB-80B5-21EA884AAE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" y="1444459"/>
                <a:ext cx="405063" cy="40506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20DD93EF-433E-4221-B8E5-853B32660939}"/>
                  </a:ext>
                </a:extLst>
              </p:cNvPr>
              <p:cNvSpPr/>
              <p:nvPr/>
            </p:nvSpPr>
            <p:spPr>
              <a:xfrm>
                <a:off x="969710" y="2279484"/>
                <a:ext cx="405063" cy="405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20DD93EF-433E-4221-B8E5-853B326609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10" y="2279484"/>
                <a:ext cx="405063" cy="40506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82C42401-DF26-4202-B23B-0C14FEBDBF1C}"/>
                  </a:ext>
                </a:extLst>
              </p:cNvPr>
              <p:cNvSpPr/>
              <p:nvPr/>
            </p:nvSpPr>
            <p:spPr>
              <a:xfrm>
                <a:off x="969711" y="609434"/>
                <a:ext cx="405063" cy="405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82C42401-DF26-4202-B23B-0C14FEBDB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11" y="609434"/>
                <a:ext cx="405063" cy="40506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C449E23-350D-4C96-87FA-55935B06106D}"/>
                  </a:ext>
                </a:extLst>
              </p:cNvPr>
              <p:cNvSpPr/>
              <p:nvPr/>
            </p:nvSpPr>
            <p:spPr>
              <a:xfrm>
                <a:off x="2207961" y="609434"/>
                <a:ext cx="405063" cy="405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C449E23-350D-4C96-87FA-55935B061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961" y="609434"/>
                <a:ext cx="405063" cy="40506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F2DEDF41-778D-4963-B628-B1B9A75E74D3}"/>
                  </a:ext>
                </a:extLst>
              </p:cNvPr>
              <p:cNvSpPr/>
              <p:nvPr/>
            </p:nvSpPr>
            <p:spPr>
              <a:xfrm>
                <a:off x="2925509" y="1444459"/>
                <a:ext cx="405063" cy="405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F2DEDF41-778D-4963-B628-B1B9A75E7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509" y="1444459"/>
                <a:ext cx="405063" cy="40506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4CCF6D87-6263-4EAD-863E-F3CEFF3FAC2A}"/>
                  </a:ext>
                </a:extLst>
              </p:cNvPr>
              <p:cNvSpPr/>
              <p:nvPr/>
            </p:nvSpPr>
            <p:spPr>
              <a:xfrm>
                <a:off x="2925510" y="2279484"/>
                <a:ext cx="405063" cy="405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4CCF6D87-6263-4EAD-863E-F3CEFF3FAC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510" y="2279484"/>
                <a:ext cx="405063" cy="40506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DCBB6159-E41C-4838-A79C-60597281F402}"/>
                  </a:ext>
                </a:extLst>
              </p:cNvPr>
              <p:cNvSpPr/>
              <p:nvPr/>
            </p:nvSpPr>
            <p:spPr>
              <a:xfrm>
                <a:off x="2925511" y="609434"/>
                <a:ext cx="405063" cy="405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DCBB6159-E41C-4838-A79C-60597281F4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511" y="609434"/>
                <a:ext cx="405063" cy="40506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AACBD706-2774-4D0D-BAC4-0E6E647EC01A}"/>
                  </a:ext>
                </a:extLst>
              </p:cNvPr>
              <p:cNvSpPr/>
              <p:nvPr/>
            </p:nvSpPr>
            <p:spPr>
              <a:xfrm>
                <a:off x="2207961" y="1444459"/>
                <a:ext cx="405063" cy="405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AACBD706-2774-4D0D-BAC4-0E6E647EC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961" y="1444459"/>
                <a:ext cx="405063" cy="40506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17AEE885-4E89-4F92-9D6E-B614C7F11009}"/>
                  </a:ext>
                </a:extLst>
              </p:cNvPr>
              <p:cNvSpPr/>
              <p:nvPr/>
            </p:nvSpPr>
            <p:spPr>
              <a:xfrm>
                <a:off x="2207961" y="2279483"/>
                <a:ext cx="405063" cy="405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17AEE885-4E89-4F92-9D6E-B614C7F110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961" y="2279483"/>
                <a:ext cx="405063" cy="40506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E5071B9-AE61-40D3-BD18-77ABB6ADF51B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613024" y="811966"/>
            <a:ext cx="31248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D7A2955-798C-4A2A-A471-A3C466B8FD7C}"/>
              </a:ext>
            </a:extLst>
          </p:cNvPr>
          <p:cNvCxnSpPr>
            <a:cxnSpLocks/>
            <a:stCxn id="14" idx="6"/>
            <a:endCxn id="11" idx="2"/>
          </p:cNvCxnSpPr>
          <p:nvPr/>
        </p:nvCxnSpPr>
        <p:spPr>
          <a:xfrm>
            <a:off x="2613024" y="1646991"/>
            <a:ext cx="3124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B2A5C2A-BDE1-4284-B586-100A832FECB8}"/>
              </a:ext>
            </a:extLst>
          </p:cNvPr>
          <p:cNvCxnSpPr>
            <a:cxnSpLocks/>
            <a:stCxn id="15" idx="6"/>
            <a:endCxn id="12" idx="2"/>
          </p:cNvCxnSpPr>
          <p:nvPr/>
        </p:nvCxnSpPr>
        <p:spPr>
          <a:xfrm>
            <a:off x="2613024" y="2482015"/>
            <a:ext cx="31248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85ADBBA-255E-4E13-977F-9702BC247C64}"/>
              </a:ext>
            </a:extLst>
          </p:cNvPr>
          <p:cNvSpPr txBox="1"/>
          <p:nvPr/>
        </p:nvSpPr>
        <p:spPr>
          <a:xfrm>
            <a:off x="2651285" y="54131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255B928-0BA7-46EF-A82F-70EE6263C6F8}"/>
              </a:ext>
            </a:extLst>
          </p:cNvPr>
          <p:cNvSpPr txBox="1"/>
          <p:nvPr/>
        </p:nvSpPr>
        <p:spPr>
          <a:xfrm>
            <a:off x="2651285" y="1376339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8A3DA4F-DCFB-4A32-9856-8A1C2BB79644}"/>
              </a:ext>
            </a:extLst>
          </p:cNvPr>
          <p:cNvSpPr txBox="1"/>
          <p:nvPr/>
        </p:nvSpPr>
        <p:spPr>
          <a:xfrm>
            <a:off x="2651285" y="2211363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55451A1F-0370-42D1-8CDD-DCA9088BBDA3}"/>
                  </a:ext>
                </a:extLst>
              </p:cNvPr>
              <p:cNvSpPr/>
              <p:nvPr/>
            </p:nvSpPr>
            <p:spPr>
              <a:xfrm>
                <a:off x="4163756" y="1444459"/>
                <a:ext cx="405063" cy="405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55451A1F-0370-42D1-8CDD-DCA9088BB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756" y="1444459"/>
                <a:ext cx="405063" cy="40506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19631E32-46A6-4484-9593-8A207C50E87A}"/>
                  </a:ext>
                </a:extLst>
              </p:cNvPr>
              <p:cNvSpPr/>
              <p:nvPr/>
            </p:nvSpPr>
            <p:spPr>
              <a:xfrm>
                <a:off x="4163757" y="2279484"/>
                <a:ext cx="405063" cy="405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19631E32-46A6-4484-9593-8A207C50E8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757" y="2279484"/>
                <a:ext cx="405063" cy="40506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3D6AABA7-296A-4343-9176-34D1CE5AD867}"/>
                  </a:ext>
                </a:extLst>
              </p:cNvPr>
              <p:cNvSpPr/>
              <p:nvPr/>
            </p:nvSpPr>
            <p:spPr>
              <a:xfrm>
                <a:off x="4163758" y="609434"/>
                <a:ext cx="405063" cy="405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3D6AABA7-296A-4343-9176-34D1CE5AD8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758" y="609434"/>
                <a:ext cx="405063" cy="40506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D3CFFB4-F3C2-47EA-8987-10194A0BF32B}"/>
              </a:ext>
            </a:extLst>
          </p:cNvPr>
          <p:cNvCxnSpPr>
            <a:stCxn id="13" idx="6"/>
            <a:endCxn id="39" idx="1"/>
          </p:cNvCxnSpPr>
          <p:nvPr/>
        </p:nvCxnSpPr>
        <p:spPr>
          <a:xfrm>
            <a:off x="3330574" y="811966"/>
            <a:ext cx="892502" cy="69181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1CE43CF-3B92-4E78-BB6C-5548C9C389C4}"/>
              </a:ext>
            </a:extLst>
          </p:cNvPr>
          <p:cNvCxnSpPr>
            <a:cxnSpLocks/>
            <a:stCxn id="11" idx="6"/>
            <a:endCxn id="39" idx="2"/>
          </p:cNvCxnSpPr>
          <p:nvPr/>
        </p:nvCxnSpPr>
        <p:spPr>
          <a:xfrm>
            <a:off x="3330572" y="1646991"/>
            <a:ext cx="83318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B5C7735-1C64-4E8D-BE92-DB00A188FC54}"/>
              </a:ext>
            </a:extLst>
          </p:cNvPr>
          <p:cNvCxnSpPr>
            <a:cxnSpLocks/>
            <a:stCxn id="12" idx="6"/>
            <a:endCxn id="39" idx="3"/>
          </p:cNvCxnSpPr>
          <p:nvPr/>
        </p:nvCxnSpPr>
        <p:spPr>
          <a:xfrm flipV="1">
            <a:off x="3330573" y="1790202"/>
            <a:ext cx="892503" cy="69181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B293FD13-9DB1-4D10-9D03-55EF5ACB9FAF}"/>
                  </a:ext>
                </a:extLst>
              </p:cNvPr>
              <p:cNvSpPr/>
              <p:nvPr/>
            </p:nvSpPr>
            <p:spPr>
              <a:xfrm>
                <a:off x="4163754" y="1444459"/>
                <a:ext cx="405063" cy="405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B293FD13-9DB1-4D10-9D03-55EF5ACB9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754" y="1444459"/>
                <a:ext cx="405063" cy="40506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3F091C7F-8BEB-4576-B8C0-3D56D10785E8}"/>
                  </a:ext>
                </a:extLst>
              </p:cNvPr>
              <p:cNvSpPr/>
              <p:nvPr/>
            </p:nvSpPr>
            <p:spPr>
              <a:xfrm>
                <a:off x="4163755" y="2279484"/>
                <a:ext cx="405063" cy="405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3F091C7F-8BEB-4576-B8C0-3D56D10785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755" y="2279484"/>
                <a:ext cx="405063" cy="40506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46D25388-E58E-4D68-843C-33514E7F7175}"/>
                  </a:ext>
                </a:extLst>
              </p:cNvPr>
              <p:cNvSpPr/>
              <p:nvPr/>
            </p:nvSpPr>
            <p:spPr>
              <a:xfrm>
                <a:off x="4163756" y="609434"/>
                <a:ext cx="405063" cy="405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46D25388-E58E-4D68-843C-33514E7F7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756" y="609434"/>
                <a:ext cx="405063" cy="40506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68EEDCB0-9DC3-4EAB-AB65-62D2BDF75867}"/>
                  </a:ext>
                </a:extLst>
              </p:cNvPr>
              <p:cNvSpPr/>
              <p:nvPr/>
            </p:nvSpPr>
            <p:spPr>
              <a:xfrm>
                <a:off x="4881305" y="1444459"/>
                <a:ext cx="405063" cy="405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68EEDCB0-9DC3-4EAB-AB65-62D2BDF758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305" y="1444459"/>
                <a:ext cx="405063" cy="405063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BC6EEA0C-0382-43D5-86B9-E2F2A43C229E}"/>
                  </a:ext>
                </a:extLst>
              </p:cNvPr>
              <p:cNvSpPr/>
              <p:nvPr/>
            </p:nvSpPr>
            <p:spPr>
              <a:xfrm>
                <a:off x="4881306" y="2279484"/>
                <a:ext cx="405063" cy="405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BC6EEA0C-0382-43D5-86B9-E2F2A43C2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306" y="2279484"/>
                <a:ext cx="405063" cy="405063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AD9C86DD-D28B-4635-A268-A4DE273E5CCE}"/>
                  </a:ext>
                </a:extLst>
              </p:cNvPr>
              <p:cNvSpPr/>
              <p:nvPr/>
            </p:nvSpPr>
            <p:spPr>
              <a:xfrm>
                <a:off x="4881307" y="609434"/>
                <a:ext cx="405063" cy="405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AD9C86DD-D28B-4635-A268-A4DE273E5C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307" y="609434"/>
                <a:ext cx="405063" cy="405063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EB712A4A-75EF-42E2-B494-A8935E32BF95}"/>
                  </a:ext>
                </a:extLst>
              </p:cNvPr>
              <p:cNvSpPr/>
              <p:nvPr/>
            </p:nvSpPr>
            <p:spPr>
              <a:xfrm>
                <a:off x="4881303" y="1444459"/>
                <a:ext cx="405063" cy="405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EB712A4A-75EF-42E2-B494-A8935E32BF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303" y="1444459"/>
                <a:ext cx="405063" cy="405063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F58B7A03-A68D-44D9-9611-4567888FCF3D}"/>
                  </a:ext>
                </a:extLst>
              </p:cNvPr>
              <p:cNvSpPr/>
              <p:nvPr/>
            </p:nvSpPr>
            <p:spPr>
              <a:xfrm>
                <a:off x="4881304" y="2279484"/>
                <a:ext cx="405063" cy="405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F58B7A03-A68D-44D9-9611-4567888FCF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304" y="2279484"/>
                <a:ext cx="405063" cy="405063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BE855888-FD3D-4964-AC21-BF04A24F0F77}"/>
                  </a:ext>
                </a:extLst>
              </p:cNvPr>
              <p:cNvSpPr/>
              <p:nvPr/>
            </p:nvSpPr>
            <p:spPr>
              <a:xfrm>
                <a:off x="4881305" y="609434"/>
                <a:ext cx="405063" cy="405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BE855888-FD3D-4964-AC21-BF04A24F0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305" y="609434"/>
                <a:ext cx="405063" cy="405063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6DFFA22D-9800-4A8B-A323-1C5DA09FE989}"/>
              </a:ext>
            </a:extLst>
          </p:cNvPr>
          <p:cNvSpPr txBox="1"/>
          <p:nvPr/>
        </p:nvSpPr>
        <p:spPr>
          <a:xfrm>
            <a:off x="796175" y="231169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</a:rPr>
              <a:t>输入层</a:t>
            </a:r>
            <a:r>
              <a:rPr lang="en-US" altLang="zh-CN" sz="1200" i="1" dirty="0">
                <a:latin typeface="Times New Roman" panose="02020603050405020304" pitchFamily="18" charset="0"/>
              </a:rPr>
              <a:t>D</a:t>
            </a:r>
            <a:endParaRPr lang="zh-CN" altLang="en-US" sz="1200" i="1" dirty="0">
              <a:latin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EDE3205-3D0B-48A7-9254-DC80F98DC777}"/>
              </a:ext>
            </a:extLst>
          </p:cNvPr>
          <p:cNvSpPr txBox="1"/>
          <p:nvPr/>
        </p:nvSpPr>
        <p:spPr>
          <a:xfrm>
            <a:off x="2410492" y="231169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</a:rPr>
              <a:t>隐含层</a:t>
            </a:r>
            <a:r>
              <a:rPr lang="en-US" altLang="zh-CN" sz="1200" i="1" dirty="0">
                <a:latin typeface="Times New Roman" panose="02020603050405020304" pitchFamily="18" charset="0"/>
              </a:rPr>
              <a:t>K</a:t>
            </a:r>
            <a:endParaRPr lang="zh-CN" altLang="en-US" sz="1200" i="1" dirty="0">
              <a:latin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5714A7F-6031-40C1-B984-FE2407042CAB}"/>
              </a:ext>
            </a:extLst>
          </p:cNvPr>
          <p:cNvSpPr txBox="1"/>
          <p:nvPr/>
        </p:nvSpPr>
        <p:spPr>
          <a:xfrm>
            <a:off x="4366285" y="231169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</a:rPr>
              <a:t>输出层</a:t>
            </a:r>
            <a:r>
              <a:rPr lang="en-US" altLang="zh-CN" sz="1200" i="1" dirty="0">
                <a:latin typeface="Times New Roman" panose="02020603050405020304" pitchFamily="18" charset="0"/>
              </a:rPr>
              <a:t>Q</a:t>
            </a:r>
            <a:endParaRPr lang="zh-CN" altLang="en-US" sz="1200" i="1" dirty="0">
              <a:latin typeface="Times New Roman" panose="02020603050405020304" pitchFamily="18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806FF61-B88C-4999-8BB1-DD98F8837B3F}"/>
              </a:ext>
            </a:extLst>
          </p:cNvPr>
          <p:cNvCxnSpPr>
            <a:cxnSpLocks/>
            <a:stCxn id="54" idx="6"/>
            <a:endCxn id="63" idx="2"/>
          </p:cNvCxnSpPr>
          <p:nvPr/>
        </p:nvCxnSpPr>
        <p:spPr>
          <a:xfrm>
            <a:off x="4568817" y="1646991"/>
            <a:ext cx="3124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8CFD3E65-8689-4B27-A78B-8A770471162D}"/>
              </a:ext>
            </a:extLst>
          </p:cNvPr>
          <p:cNvSpPr txBox="1"/>
          <p:nvPr/>
        </p:nvSpPr>
        <p:spPr>
          <a:xfrm>
            <a:off x="4607078" y="1376339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A6602985-2C4A-454B-AF6B-686ED93FA1A2}"/>
              </a:ext>
            </a:extLst>
          </p:cNvPr>
          <p:cNvCxnSpPr>
            <a:cxnSpLocks/>
            <a:stCxn id="55" idx="6"/>
            <a:endCxn id="64" idx="2"/>
          </p:cNvCxnSpPr>
          <p:nvPr/>
        </p:nvCxnSpPr>
        <p:spPr>
          <a:xfrm>
            <a:off x="4568818" y="2482016"/>
            <a:ext cx="3124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7BDCEF89-6DC3-4327-A21D-0682BEDA2645}"/>
              </a:ext>
            </a:extLst>
          </p:cNvPr>
          <p:cNvCxnSpPr>
            <a:cxnSpLocks/>
            <a:stCxn id="56" idx="6"/>
            <a:endCxn id="65" idx="2"/>
          </p:cNvCxnSpPr>
          <p:nvPr/>
        </p:nvCxnSpPr>
        <p:spPr>
          <a:xfrm>
            <a:off x="4568819" y="811966"/>
            <a:ext cx="3124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2869EBC0-056F-4B64-99C0-7AC3AC06DD54}"/>
              </a:ext>
            </a:extLst>
          </p:cNvPr>
          <p:cNvSpPr txBox="1"/>
          <p:nvPr/>
        </p:nvSpPr>
        <p:spPr>
          <a:xfrm>
            <a:off x="4607078" y="54131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BDDE73C-386E-45EB-BB02-7081EFC68919}"/>
              </a:ext>
            </a:extLst>
          </p:cNvPr>
          <p:cNvSpPr txBox="1"/>
          <p:nvPr/>
        </p:nvSpPr>
        <p:spPr>
          <a:xfrm>
            <a:off x="4607078" y="2212933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FE485866-494C-449E-A299-C2776209A819}"/>
                  </a:ext>
                </a:extLst>
              </p:cNvPr>
              <p:cNvSpPr txBox="1"/>
              <p:nvPr/>
            </p:nvSpPr>
            <p:spPr>
              <a:xfrm>
                <a:off x="1402890" y="624688"/>
                <a:ext cx="307712" cy="231345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FE485866-494C-449E-A299-C2776209A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890" y="624688"/>
                <a:ext cx="307712" cy="231345"/>
              </a:xfrm>
              <a:prstGeom prst="rect">
                <a:avLst/>
              </a:prstGeom>
              <a:blipFill>
                <a:blip r:embed="rId22"/>
                <a:stretch>
                  <a:fillRect l="-3922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1601B969-141D-4F21-993F-2DA30C4DA303}"/>
                  </a:ext>
                </a:extLst>
              </p:cNvPr>
              <p:cNvSpPr txBox="1"/>
              <p:nvPr/>
            </p:nvSpPr>
            <p:spPr>
              <a:xfrm>
                <a:off x="1386428" y="1396676"/>
                <a:ext cx="317458" cy="239040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1601B969-141D-4F21-993F-2DA30C4DA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428" y="1396676"/>
                <a:ext cx="317458" cy="239040"/>
              </a:xfrm>
              <a:prstGeom prst="rect">
                <a:avLst/>
              </a:prstGeom>
              <a:blipFill>
                <a:blip r:embed="rId23"/>
                <a:stretch>
                  <a:fillRect l="-3774" t="-2564" r="-5660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194207E3-C209-496E-910E-CDA69017A1C3}"/>
                  </a:ext>
                </a:extLst>
              </p:cNvPr>
              <p:cNvSpPr txBox="1"/>
              <p:nvPr/>
            </p:nvSpPr>
            <p:spPr>
              <a:xfrm>
                <a:off x="1368695" y="2074768"/>
                <a:ext cx="324641" cy="233718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194207E3-C209-496E-910E-CDA69017A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695" y="2074768"/>
                <a:ext cx="324641" cy="233718"/>
              </a:xfrm>
              <a:prstGeom prst="rect">
                <a:avLst/>
              </a:prstGeom>
              <a:blipFill>
                <a:blip r:embed="rId24"/>
                <a:stretch>
                  <a:fillRect l="-5660" r="-7547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EE2B088-71D2-49C7-B914-6412BEC9D02C}"/>
                  </a:ext>
                </a:extLst>
              </p:cNvPr>
              <p:cNvSpPr txBox="1"/>
              <p:nvPr/>
            </p:nvSpPr>
            <p:spPr>
              <a:xfrm>
                <a:off x="3368820" y="623908"/>
                <a:ext cx="308418" cy="249555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EE2B088-71D2-49C7-B914-6412BEC9D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20" y="623908"/>
                <a:ext cx="308418" cy="249555"/>
              </a:xfrm>
              <a:prstGeom prst="rect">
                <a:avLst/>
              </a:prstGeom>
              <a:blipFill>
                <a:blip r:embed="rId25"/>
                <a:stretch>
                  <a:fillRect l="-6000" b="-17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152CE656-E316-497B-9DFD-0D695A1B9AFE}"/>
                  </a:ext>
                </a:extLst>
              </p:cNvPr>
              <p:cNvSpPr txBox="1"/>
              <p:nvPr/>
            </p:nvSpPr>
            <p:spPr>
              <a:xfrm>
                <a:off x="3320631" y="1376315"/>
                <a:ext cx="308418" cy="249555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12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12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152CE656-E316-497B-9DFD-0D695A1B9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631" y="1376315"/>
                <a:ext cx="308418" cy="249555"/>
              </a:xfrm>
              <a:prstGeom prst="rect">
                <a:avLst/>
              </a:prstGeom>
              <a:blipFill>
                <a:blip r:embed="rId26"/>
                <a:stretch>
                  <a:fillRect l="-6000"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607A581-15F3-43AA-B3FF-58EDACE9F3C6}"/>
                  </a:ext>
                </a:extLst>
              </p:cNvPr>
              <p:cNvSpPr txBox="1"/>
              <p:nvPr/>
            </p:nvSpPr>
            <p:spPr>
              <a:xfrm>
                <a:off x="3284537" y="2058931"/>
                <a:ext cx="308418" cy="249555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  <m:r>
                            <a:rPr lang="en-US" altLang="zh-CN" sz="12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12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607A581-15F3-43AA-B3FF-58EDACE9F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537" y="2058931"/>
                <a:ext cx="308418" cy="249555"/>
              </a:xfrm>
              <a:prstGeom prst="rect">
                <a:avLst/>
              </a:prstGeom>
              <a:blipFill>
                <a:blip r:embed="rId27"/>
                <a:stretch>
                  <a:fillRect l="-6000"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32D5759-85A0-4F73-99E4-CC7860F5267E}"/>
                  </a:ext>
                </a:extLst>
              </p:cNvPr>
              <p:cNvSpPr txBox="1"/>
              <p:nvPr/>
            </p:nvSpPr>
            <p:spPr>
              <a:xfrm>
                <a:off x="834080" y="3038811"/>
                <a:ext cx="1445331" cy="262764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1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𝛂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sz="1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0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0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0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1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sz="10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0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00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10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…,</m:t>
                              </m:r>
                              <m:sSubSup>
                                <m:sSubSupPr>
                                  <m:ctrlPr>
                                    <a:rPr lang="en-US" altLang="zh-CN" sz="10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0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sub>
                                <m:sup>
                                  <m:r>
                                    <a:rPr lang="en-US" altLang="zh-CN" sz="10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sz="10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0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32D5759-85A0-4F73-99E4-CC7860F52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80" y="3038811"/>
                <a:ext cx="1445331" cy="262764"/>
              </a:xfrm>
              <a:prstGeom prst="rect">
                <a:avLst/>
              </a:prstGeom>
              <a:blipFill>
                <a:blip r:embed="rId28"/>
                <a:stretch>
                  <a:fillRect l="-844" r="-422" b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C655255-84A8-4B48-A47F-AAD26E434F36}"/>
                  </a:ext>
                </a:extLst>
              </p:cNvPr>
              <p:cNvSpPr txBox="1"/>
              <p:nvPr/>
            </p:nvSpPr>
            <p:spPr>
              <a:xfrm>
                <a:off x="438160" y="2740384"/>
                <a:ext cx="1468158" cy="262764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…,</m:t>
                              </m:r>
                              <m:sSubSup>
                                <m:sSubSupPr>
                                  <m:ctrlP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C655255-84A8-4B48-A47F-AAD26E434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60" y="2740384"/>
                <a:ext cx="1468158" cy="26276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9D3901B4-9779-4F79-84EA-3E6F66C5CEF4}"/>
                  </a:ext>
                </a:extLst>
              </p:cNvPr>
              <p:cNvSpPr txBox="1"/>
              <p:nvPr/>
            </p:nvSpPr>
            <p:spPr>
              <a:xfrm>
                <a:off x="2393961" y="2732114"/>
                <a:ext cx="1428083" cy="262764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…,</m:t>
                              </m:r>
                              <m:sSubSup>
                                <m:sSubSupPr>
                                  <m:ctrlP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𝐻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9D3901B4-9779-4F79-84EA-3E6F66C5C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961" y="2732114"/>
                <a:ext cx="1428083" cy="262764"/>
              </a:xfrm>
              <a:prstGeom prst="rect">
                <a:avLst/>
              </a:prstGeom>
              <a:blipFill>
                <a:blip r:embed="rId30"/>
                <a:stretch>
                  <a:fillRect l="-427"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8039A8C8-5F5E-4595-98BE-7343E53B4DD6}"/>
                  </a:ext>
                </a:extLst>
              </p:cNvPr>
              <p:cNvSpPr txBox="1"/>
              <p:nvPr/>
            </p:nvSpPr>
            <p:spPr>
              <a:xfrm>
                <a:off x="4383084" y="2732114"/>
                <a:ext cx="1090683" cy="209353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8039A8C8-5F5E-4595-98BE-7343E53B4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084" y="2732114"/>
                <a:ext cx="1090683" cy="209353"/>
              </a:xfrm>
              <a:prstGeom prst="rect">
                <a:avLst/>
              </a:prstGeom>
              <a:blipFill>
                <a:blip r:embed="rId31"/>
                <a:stretch>
                  <a:fillRect l="-1676" r="-559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4D3C68C0-5C06-48CE-939B-0F065967E31E}"/>
                  </a:ext>
                </a:extLst>
              </p:cNvPr>
              <p:cNvSpPr txBox="1"/>
              <p:nvPr/>
            </p:nvSpPr>
            <p:spPr>
              <a:xfrm>
                <a:off x="2755089" y="3038811"/>
                <a:ext cx="1464503" cy="262764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1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1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0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0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1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sz="10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00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10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…,</m:t>
                              </m:r>
                              <m:sSubSup>
                                <m:sSubSupPr>
                                  <m:ctrlPr>
                                    <a:rPr lang="en-US" altLang="zh-CN" sz="10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zh-CN" sz="10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  <m:r>
                                    <a:rPr lang="en-US" altLang="zh-CN" sz="10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0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4D3C68C0-5C06-48CE-939B-0F065967E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089" y="3038811"/>
                <a:ext cx="1464503" cy="262764"/>
              </a:xfrm>
              <a:prstGeom prst="rect">
                <a:avLst/>
              </a:prstGeom>
              <a:blipFill>
                <a:blip r:embed="rId32"/>
                <a:stretch>
                  <a:fillRect l="-833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05431F0-24C4-4CAD-9892-34F8F8B4F4EF}"/>
                  </a:ext>
                </a:extLst>
              </p:cNvPr>
              <p:cNvSpPr txBox="1"/>
              <p:nvPr/>
            </p:nvSpPr>
            <p:spPr>
              <a:xfrm>
                <a:off x="2120094" y="1889909"/>
                <a:ext cx="1176861" cy="184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zh-CN" sz="1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altLang="zh-CN" sz="1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GB" altLang="zh-CN" sz="1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altLang="zh-CN" sz="1000" b="1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𝛂</m:t>
                          </m:r>
                        </m:e>
                        <m:sub>
                          <m:r>
                            <a:rPr lang="en-GB" altLang="zh-CN" sz="10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GB" altLang="zh-CN" sz="1000" b="0" i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GB" altLang="zh-CN" sz="1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zh-CN" sz="10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GB" altLang="zh-CN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altLang="zh-CN" sz="1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altLang="zh-CN" sz="10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zh-CN" sz="10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altLang="zh-CN" sz="10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altLang="zh-CN" sz="1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altLang="zh-CN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altLang="zh-CN" sz="10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GB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GB" altLang="zh-CN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altLang="zh-CN" sz="1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05431F0-24C4-4CAD-9892-34F8F8B4F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94" y="1889909"/>
                <a:ext cx="1176861" cy="184859"/>
              </a:xfrm>
              <a:prstGeom prst="rect">
                <a:avLst/>
              </a:prstGeom>
              <a:blipFill>
                <a:blip r:embed="rId33"/>
                <a:stretch>
                  <a:fillRect l="-3109" b="-3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1BBA49F-CB89-4BF1-BF4D-2A873AE026CD}"/>
                  </a:ext>
                </a:extLst>
              </p:cNvPr>
              <p:cNvSpPr txBox="1"/>
              <p:nvPr/>
            </p:nvSpPr>
            <p:spPr>
              <a:xfrm>
                <a:off x="4148308" y="1889909"/>
                <a:ext cx="1137299" cy="184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zh-CN" sz="10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altLang="zh-CN" sz="100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GB" altLang="zh-CN" sz="1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GB" altLang="zh-CN" sz="1000" b="0" i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GB" altLang="zh-CN" sz="1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1" i="0" smtClean="0">
                              <a:latin typeface="Cambria Math" panose="020405030504060302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en-GB" altLang="zh-CN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altLang="zh-CN" sz="1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altLang="zh-CN" sz="10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GB" altLang="zh-CN" sz="1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altLang="zh-CN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GB" altLang="zh-CN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1BBA49F-CB89-4BF1-BF4D-2A873AE02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308" y="1889909"/>
                <a:ext cx="1137299" cy="184859"/>
              </a:xfrm>
              <a:prstGeom prst="rect">
                <a:avLst/>
              </a:prstGeom>
              <a:blipFill>
                <a:blip r:embed="rId34"/>
                <a:stretch>
                  <a:fillRect l="-3209" b="-3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5" name="组合 424">
            <a:extLst>
              <a:ext uri="{FF2B5EF4-FFF2-40B4-BE49-F238E27FC236}">
                <a16:creationId xmlns:a16="http://schemas.microsoft.com/office/drawing/2014/main" id="{5E6AD255-0D32-4E52-A786-BDDF11B0C2BC}"/>
              </a:ext>
            </a:extLst>
          </p:cNvPr>
          <p:cNvGrpSpPr/>
          <p:nvPr/>
        </p:nvGrpSpPr>
        <p:grpSpPr>
          <a:xfrm>
            <a:off x="6991335" y="607200"/>
            <a:ext cx="1346656" cy="2551811"/>
            <a:chOff x="6991335" y="607200"/>
            <a:chExt cx="1346656" cy="2551811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06222C31-A8EB-4035-B75C-558C2FA8CE51}"/>
                </a:ext>
              </a:extLst>
            </p:cNvPr>
            <p:cNvSpPr/>
            <p:nvPr/>
          </p:nvSpPr>
          <p:spPr>
            <a:xfrm>
              <a:off x="6991335" y="607200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99483B90-5578-400C-A035-CD193B507B7D}"/>
                </a:ext>
              </a:extLst>
            </p:cNvPr>
            <p:cNvSpPr/>
            <p:nvPr/>
          </p:nvSpPr>
          <p:spPr>
            <a:xfrm>
              <a:off x="8007832" y="607200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03232BA6-8291-4023-83E7-64C669D463A0}"/>
                </a:ext>
              </a:extLst>
            </p:cNvPr>
            <p:cNvSpPr/>
            <p:nvPr/>
          </p:nvSpPr>
          <p:spPr>
            <a:xfrm>
              <a:off x="8007832" y="1162613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98016C83-4612-46A8-BC7D-2865F3DB9F83}"/>
                </a:ext>
              </a:extLst>
            </p:cNvPr>
            <p:cNvSpPr/>
            <p:nvPr/>
          </p:nvSpPr>
          <p:spPr>
            <a:xfrm>
              <a:off x="8007832" y="1718026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D1148224-48C6-4338-AAC7-6B5ED369E6C6}"/>
                </a:ext>
              </a:extLst>
            </p:cNvPr>
            <p:cNvSpPr/>
            <p:nvPr/>
          </p:nvSpPr>
          <p:spPr>
            <a:xfrm>
              <a:off x="8007832" y="2273439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5191F003-0159-421B-AD9F-FFDC8C1F96E1}"/>
                </a:ext>
              </a:extLst>
            </p:cNvPr>
            <p:cNvSpPr/>
            <p:nvPr/>
          </p:nvSpPr>
          <p:spPr>
            <a:xfrm>
              <a:off x="8007832" y="2828852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4CD04DBF-D7C4-4F5F-8213-6AA3F210647D}"/>
                </a:ext>
              </a:extLst>
            </p:cNvPr>
            <p:cNvCxnSpPr>
              <a:cxnSpLocks/>
              <a:stCxn id="34" idx="6"/>
              <a:endCxn id="160" idx="2"/>
            </p:cNvCxnSpPr>
            <p:nvPr/>
          </p:nvCxnSpPr>
          <p:spPr>
            <a:xfrm>
              <a:off x="7321494" y="772280"/>
              <a:ext cx="686338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F60F919C-5D46-4744-A866-F1B0E3062955}"/>
                </a:ext>
              </a:extLst>
            </p:cNvPr>
            <p:cNvCxnSpPr>
              <a:cxnSpLocks/>
              <a:stCxn id="34" idx="6"/>
              <a:endCxn id="161" idx="2"/>
            </p:cNvCxnSpPr>
            <p:nvPr/>
          </p:nvCxnSpPr>
          <p:spPr>
            <a:xfrm>
              <a:off x="7321494" y="772280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FC09D2AB-31DD-48A5-997E-C37E076493BE}"/>
                </a:ext>
              </a:extLst>
            </p:cNvPr>
            <p:cNvCxnSpPr>
              <a:cxnSpLocks/>
              <a:stCxn id="34" idx="6"/>
              <a:endCxn id="162" idx="2"/>
            </p:cNvCxnSpPr>
            <p:nvPr/>
          </p:nvCxnSpPr>
          <p:spPr>
            <a:xfrm>
              <a:off x="7321494" y="772280"/>
              <a:ext cx="686338" cy="111082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0E413489-8DF3-48A8-82AF-33E5E1233D20}"/>
                </a:ext>
              </a:extLst>
            </p:cNvPr>
            <p:cNvCxnSpPr>
              <a:cxnSpLocks/>
              <a:stCxn id="34" idx="6"/>
              <a:endCxn id="163" idx="2"/>
            </p:cNvCxnSpPr>
            <p:nvPr/>
          </p:nvCxnSpPr>
          <p:spPr>
            <a:xfrm>
              <a:off x="7321494" y="772280"/>
              <a:ext cx="686338" cy="166623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>
              <a:extLst>
                <a:ext uri="{FF2B5EF4-FFF2-40B4-BE49-F238E27FC236}">
                  <a16:creationId xmlns:a16="http://schemas.microsoft.com/office/drawing/2014/main" id="{0878EC9A-DB59-4AEC-99BC-188D6A98D3E5}"/>
                </a:ext>
              </a:extLst>
            </p:cNvPr>
            <p:cNvCxnSpPr>
              <a:cxnSpLocks/>
              <a:stCxn id="34" idx="6"/>
              <a:endCxn id="164" idx="2"/>
            </p:cNvCxnSpPr>
            <p:nvPr/>
          </p:nvCxnSpPr>
          <p:spPr>
            <a:xfrm>
              <a:off x="7321494" y="772280"/>
              <a:ext cx="686338" cy="222165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B6C34732-33BD-4126-AD17-9798E56F80B3}"/>
                </a:ext>
              </a:extLst>
            </p:cNvPr>
            <p:cNvSpPr/>
            <p:nvPr/>
          </p:nvSpPr>
          <p:spPr>
            <a:xfrm>
              <a:off x="6991335" y="1162613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4BC95B47-E2E8-4D2C-BE64-B04CA6B1079D}"/>
                </a:ext>
              </a:extLst>
            </p:cNvPr>
            <p:cNvCxnSpPr>
              <a:cxnSpLocks/>
              <a:stCxn id="182" idx="6"/>
              <a:endCxn id="160" idx="2"/>
            </p:cNvCxnSpPr>
            <p:nvPr/>
          </p:nvCxnSpPr>
          <p:spPr>
            <a:xfrm flipV="1">
              <a:off x="7321494" y="772280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箭头连接符 189">
              <a:extLst>
                <a:ext uri="{FF2B5EF4-FFF2-40B4-BE49-F238E27FC236}">
                  <a16:creationId xmlns:a16="http://schemas.microsoft.com/office/drawing/2014/main" id="{A5D38AEE-DDC3-4654-9FAC-027051D3DA18}"/>
                </a:ext>
              </a:extLst>
            </p:cNvPr>
            <p:cNvCxnSpPr>
              <a:cxnSpLocks/>
              <a:stCxn id="182" idx="6"/>
              <a:endCxn id="161" idx="2"/>
            </p:cNvCxnSpPr>
            <p:nvPr/>
          </p:nvCxnSpPr>
          <p:spPr>
            <a:xfrm>
              <a:off x="7321494" y="1327693"/>
              <a:ext cx="686338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BEFC847E-B1B1-47FA-8C16-804A0A1048CD}"/>
                </a:ext>
              </a:extLst>
            </p:cNvPr>
            <p:cNvCxnSpPr>
              <a:cxnSpLocks/>
              <a:stCxn id="182" idx="6"/>
              <a:endCxn id="162" idx="2"/>
            </p:cNvCxnSpPr>
            <p:nvPr/>
          </p:nvCxnSpPr>
          <p:spPr>
            <a:xfrm>
              <a:off x="7321494" y="1327693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191">
              <a:extLst>
                <a:ext uri="{FF2B5EF4-FFF2-40B4-BE49-F238E27FC236}">
                  <a16:creationId xmlns:a16="http://schemas.microsoft.com/office/drawing/2014/main" id="{AEBBC3DF-AE2F-417B-98A1-2820FA001699}"/>
                </a:ext>
              </a:extLst>
            </p:cNvPr>
            <p:cNvCxnSpPr>
              <a:cxnSpLocks/>
              <a:stCxn id="182" idx="6"/>
              <a:endCxn id="163" idx="2"/>
            </p:cNvCxnSpPr>
            <p:nvPr/>
          </p:nvCxnSpPr>
          <p:spPr>
            <a:xfrm>
              <a:off x="7321494" y="1327693"/>
              <a:ext cx="686338" cy="111082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D05FE185-0BED-4997-8546-DDD437E3BF2B}"/>
                </a:ext>
              </a:extLst>
            </p:cNvPr>
            <p:cNvCxnSpPr>
              <a:cxnSpLocks/>
              <a:stCxn id="182" idx="6"/>
              <a:endCxn id="164" idx="2"/>
            </p:cNvCxnSpPr>
            <p:nvPr/>
          </p:nvCxnSpPr>
          <p:spPr>
            <a:xfrm>
              <a:off x="7321494" y="1327693"/>
              <a:ext cx="686338" cy="166623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BC3E5BA7-1F2C-4821-8A28-08ECD748C0DE}"/>
                </a:ext>
              </a:extLst>
            </p:cNvPr>
            <p:cNvSpPr/>
            <p:nvPr/>
          </p:nvSpPr>
          <p:spPr>
            <a:xfrm>
              <a:off x="6991335" y="2828852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2" name="直接箭头连接符 211">
              <a:extLst>
                <a:ext uri="{FF2B5EF4-FFF2-40B4-BE49-F238E27FC236}">
                  <a16:creationId xmlns:a16="http://schemas.microsoft.com/office/drawing/2014/main" id="{E65B9877-D93A-4296-818C-9DF4414B9700}"/>
                </a:ext>
              </a:extLst>
            </p:cNvPr>
            <p:cNvCxnSpPr>
              <a:cxnSpLocks/>
              <a:stCxn id="205" idx="6"/>
              <a:endCxn id="160" idx="2"/>
            </p:cNvCxnSpPr>
            <p:nvPr/>
          </p:nvCxnSpPr>
          <p:spPr>
            <a:xfrm flipV="1">
              <a:off x="7321494" y="772280"/>
              <a:ext cx="686338" cy="222165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箭头连接符 212">
              <a:extLst>
                <a:ext uri="{FF2B5EF4-FFF2-40B4-BE49-F238E27FC236}">
                  <a16:creationId xmlns:a16="http://schemas.microsoft.com/office/drawing/2014/main" id="{6CC3A67C-ACC9-41DB-A3C6-2418A80173D9}"/>
                </a:ext>
              </a:extLst>
            </p:cNvPr>
            <p:cNvCxnSpPr>
              <a:cxnSpLocks/>
              <a:stCxn id="205" idx="6"/>
              <a:endCxn id="161" idx="2"/>
            </p:cNvCxnSpPr>
            <p:nvPr/>
          </p:nvCxnSpPr>
          <p:spPr>
            <a:xfrm flipV="1">
              <a:off x="7321494" y="1327693"/>
              <a:ext cx="686338" cy="166623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箭头连接符 213">
              <a:extLst>
                <a:ext uri="{FF2B5EF4-FFF2-40B4-BE49-F238E27FC236}">
                  <a16:creationId xmlns:a16="http://schemas.microsoft.com/office/drawing/2014/main" id="{CBEA52C8-AE98-4375-AD62-682BBC04632F}"/>
                </a:ext>
              </a:extLst>
            </p:cNvPr>
            <p:cNvCxnSpPr>
              <a:cxnSpLocks/>
              <a:stCxn id="205" idx="6"/>
              <a:endCxn id="162" idx="2"/>
            </p:cNvCxnSpPr>
            <p:nvPr/>
          </p:nvCxnSpPr>
          <p:spPr>
            <a:xfrm flipV="1">
              <a:off x="7321494" y="1883106"/>
              <a:ext cx="686338" cy="111082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箭头连接符 214">
              <a:extLst>
                <a:ext uri="{FF2B5EF4-FFF2-40B4-BE49-F238E27FC236}">
                  <a16:creationId xmlns:a16="http://schemas.microsoft.com/office/drawing/2014/main" id="{9F89E8E8-7729-4E06-B5DF-A27AD7FD68E4}"/>
                </a:ext>
              </a:extLst>
            </p:cNvPr>
            <p:cNvCxnSpPr>
              <a:cxnSpLocks/>
              <a:stCxn id="205" idx="6"/>
              <a:endCxn id="163" idx="2"/>
            </p:cNvCxnSpPr>
            <p:nvPr/>
          </p:nvCxnSpPr>
          <p:spPr>
            <a:xfrm flipV="1">
              <a:off x="7321494" y="2438519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箭头连接符 215">
              <a:extLst>
                <a:ext uri="{FF2B5EF4-FFF2-40B4-BE49-F238E27FC236}">
                  <a16:creationId xmlns:a16="http://schemas.microsoft.com/office/drawing/2014/main" id="{F37E3C92-12C5-44AA-B117-F3542114A4E3}"/>
                </a:ext>
              </a:extLst>
            </p:cNvPr>
            <p:cNvCxnSpPr>
              <a:cxnSpLocks/>
              <a:stCxn id="205" idx="6"/>
              <a:endCxn id="164" idx="2"/>
            </p:cNvCxnSpPr>
            <p:nvPr/>
          </p:nvCxnSpPr>
          <p:spPr>
            <a:xfrm>
              <a:off x="7321494" y="2993932"/>
              <a:ext cx="686338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椭圆 216">
              <a:extLst>
                <a:ext uri="{FF2B5EF4-FFF2-40B4-BE49-F238E27FC236}">
                  <a16:creationId xmlns:a16="http://schemas.microsoft.com/office/drawing/2014/main" id="{58906C5E-6DC7-4E90-A943-153219BC748A}"/>
                </a:ext>
              </a:extLst>
            </p:cNvPr>
            <p:cNvSpPr/>
            <p:nvPr/>
          </p:nvSpPr>
          <p:spPr>
            <a:xfrm>
              <a:off x="6991335" y="2273439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4" name="直接箭头连接符 223">
              <a:extLst>
                <a:ext uri="{FF2B5EF4-FFF2-40B4-BE49-F238E27FC236}">
                  <a16:creationId xmlns:a16="http://schemas.microsoft.com/office/drawing/2014/main" id="{432559AE-4B3D-4BF4-99CF-F18EB6DF53ED}"/>
                </a:ext>
              </a:extLst>
            </p:cNvPr>
            <p:cNvCxnSpPr>
              <a:cxnSpLocks/>
              <a:stCxn id="217" idx="6"/>
              <a:endCxn id="160" idx="2"/>
            </p:cNvCxnSpPr>
            <p:nvPr/>
          </p:nvCxnSpPr>
          <p:spPr>
            <a:xfrm flipV="1">
              <a:off x="7321494" y="772280"/>
              <a:ext cx="686338" cy="166623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箭头连接符 224">
              <a:extLst>
                <a:ext uri="{FF2B5EF4-FFF2-40B4-BE49-F238E27FC236}">
                  <a16:creationId xmlns:a16="http://schemas.microsoft.com/office/drawing/2014/main" id="{D5FEF3AC-442B-4668-8B8A-91D70F515342}"/>
                </a:ext>
              </a:extLst>
            </p:cNvPr>
            <p:cNvCxnSpPr>
              <a:cxnSpLocks/>
              <a:stCxn id="217" idx="6"/>
              <a:endCxn id="161" idx="2"/>
            </p:cNvCxnSpPr>
            <p:nvPr/>
          </p:nvCxnSpPr>
          <p:spPr>
            <a:xfrm flipV="1">
              <a:off x="7321494" y="1327693"/>
              <a:ext cx="686338" cy="111082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箭头连接符 225">
              <a:extLst>
                <a:ext uri="{FF2B5EF4-FFF2-40B4-BE49-F238E27FC236}">
                  <a16:creationId xmlns:a16="http://schemas.microsoft.com/office/drawing/2014/main" id="{18824563-EFC5-4E65-BA15-F9ED44DCE0A2}"/>
                </a:ext>
              </a:extLst>
            </p:cNvPr>
            <p:cNvCxnSpPr>
              <a:cxnSpLocks/>
              <a:stCxn id="217" idx="6"/>
              <a:endCxn id="162" idx="2"/>
            </p:cNvCxnSpPr>
            <p:nvPr/>
          </p:nvCxnSpPr>
          <p:spPr>
            <a:xfrm flipV="1">
              <a:off x="7321494" y="1883106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箭头连接符 226">
              <a:extLst>
                <a:ext uri="{FF2B5EF4-FFF2-40B4-BE49-F238E27FC236}">
                  <a16:creationId xmlns:a16="http://schemas.microsoft.com/office/drawing/2014/main" id="{D2A811C7-BA20-468B-B05D-030996378F41}"/>
                </a:ext>
              </a:extLst>
            </p:cNvPr>
            <p:cNvCxnSpPr>
              <a:cxnSpLocks/>
              <a:stCxn id="217" idx="6"/>
              <a:endCxn id="163" idx="2"/>
            </p:cNvCxnSpPr>
            <p:nvPr/>
          </p:nvCxnSpPr>
          <p:spPr>
            <a:xfrm>
              <a:off x="7321494" y="2438519"/>
              <a:ext cx="686338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E30189D8-ABDD-4190-936B-0A711352590A}"/>
                </a:ext>
              </a:extLst>
            </p:cNvPr>
            <p:cNvCxnSpPr>
              <a:cxnSpLocks/>
              <a:stCxn id="217" idx="6"/>
              <a:endCxn id="164" idx="2"/>
            </p:cNvCxnSpPr>
            <p:nvPr/>
          </p:nvCxnSpPr>
          <p:spPr>
            <a:xfrm>
              <a:off x="7321494" y="2438519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椭圆 228">
              <a:extLst>
                <a:ext uri="{FF2B5EF4-FFF2-40B4-BE49-F238E27FC236}">
                  <a16:creationId xmlns:a16="http://schemas.microsoft.com/office/drawing/2014/main" id="{B6A01DBA-A89B-4355-A0C4-D97C410D672A}"/>
                </a:ext>
              </a:extLst>
            </p:cNvPr>
            <p:cNvSpPr/>
            <p:nvPr/>
          </p:nvSpPr>
          <p:spPr>
            <a:xfrm>
              <a:off x="6991335" y="1718026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18E9197D-AE6E-4579-BD58-CD24B4BFB538}"/>
                </a:ext>
              </a:extLst>
            </p:cNvPr>
            <p:cNvCxnSpPr>
              <a:cxnSpLocks/>
              <a:stCxn id="229" idx="6"/>
              <a:endCxn id="160" idx="2"/>
            </p:cNvCxnSpPr>
            <p:nvPr/>
          </p:nvCxnSpPr>
          <p:spPr>
            <a:xfrm flipV="1">
              <a:off x="7321494" y="772280"/>
              <a:ext cx="686338" cy="111082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箭头连接符 236">
              <a:extLst>
                <a:ext uri="{FF2B5EF4-FFF2-40B4-BE49-F238E27FC236}">
                  <a16:creationId xmlns:a16="http://schemas.microsoft.com/office/drawing/2014/main" id="{362ADB10-62A0-4096-ACED-A13243FB371F}"/>
                </a:ext>
              </a:extLst>
            </p:cNvPr>
            <p:cNvCxnSpPr>
              <a:cxnSpLocks/>
              <a:stCxn id="229" idx="6"/>
              <a:endCxn id="161" idx="2"/>
            </p:cNvCxnSpPr>
            <p:nvPr/>
          </p:nvCxnSpPr>
          <p:spPr>
            <a:xfrm flipV="1">
              <a:off x="7321494" y="1327693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箭头连接符 237">
              <a:extLst>
                <a:ext uri="{FF2B5EF4-FFF2-40B4-BE49-F238E27FC236}">
                  <a16:creationId xmlns:a16="http://schemas.microsoft.com/office/drawing/2014/main" id="{2FCDA39F-F051-4260-B81D-8456167325C3}"/>
                </a:ext>
              </a:extLst>
            </p:cNvPr>
            <p:cNvCxnSpPr>
              <a:cxnSpLocks/>
              <a:stCxn id="229" idx="6"/>
              <a:endCxn id="162" idx="2"/>
            </p:cNvCxnSpPr>
            <p:nvPr/>
          </p:nvCxnSpPr>
          <p:spPr>
            <a:xfrm>
              <a:off x="7321494" y="1883106"/>
              <a:ext cx="686338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箭头连接符 238">
              <a:extLst>
                <a:ext uri="{FF2B5EF4-FFF2-40B4-BE49-F238E27FC236}">
                  <a16:creationId xmlns:a16="http://schemas.microsoft.com/office/drawing/2014/main" id="{24512BDB-0B81-4F38-8EA2-F12077586968}"/>
                </a:ext>
              </a:extLst>
            </p:cNvPr>
            <p:cNvCxnSpPr>
              <a:cxnSpLocks/>
              <a:stCxn id="229" idx="6"/>
              <a:endCxn id="163" idx="2"/>
            </p:cNvCxnSpPr>
            <p:nvPr/>
          </p:nvCxnSpPr>
          <p:spPr>
            <a:xfrm>
              <a:off x="7321494" y="1883106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箭头连接符 239">
              <a:extLst>
                <a:ext uri="{FF2B5EF4-FFF2-40B4-BE49-F238E27FC236}">
                  <a16:creationId xmlns:a16="http://schemas.microsoft.com/office/drawing/2014/main" id="{5313A978-F79D-4211-A7D3-90CCFA7B1FA4}"/>
                </a:ext>
              </a:extLst>
            </p:cNvPr>
            <p:cNvCxnSpPr>
              <a:cxnSpLocks/>
              <a:stCxn id="229" idx="6"/>
              <a:endCxn id="164" idx="2"/>
            </p:cNvCxnSpPr>
            <p:nvPr/>
          </p:nvCxnSpPr>
          <p:spPr>
            <a:xfrm>
              <a:off x="7321494" y="1883106"/>
              <a:ext cx="686338" cy="111082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6" name="组合 425">
            <a:extLst>
              <a:ext uri="{FF2B5EF4-FFF2-40B4-BE49-F238E27FC236}">
                <a16:creationId xmlns:a16="http://schemas.microsoft.com/office/drawing/2014/main" id="{474FE149-B482-414E-8E87-BB73DADCDB0E}"/>
              </a:ext>
            </a:extLst>
          </p:cNvPr>
          <p:cNvGrpSpPr/>
          <p:nvPr/>
        </p:nvGrpSpPr>
        <p:grpSpPr>
          <a:xfrm>
            <a:off x="8004644" y="607200"/>
            <a:ext cx="1346656" cy="2551811"/>
            <a:chOff x="6991335" y="607200"/>
            <a:chExt cx="1346656" cy="2551811"/>
          </a:xfrm>
        </p:grpSpPr>
        <p:sp>
          <p:nvSpPr>
            <p:cNvPr id="427" name="椭圆 426">
              <a:extLst>
                <a:ext uri="{FF2B5EF4-FFF2-40B4-BE49-F238E27FC236}">
                  <a16:creationId xmlns:a16="http://schemas.microsoft.com/office/drawing/2014/main" id="{8E5CA8DE-F400-4EB0-9483-0303ADE2679C}"/>
                </a:ext>
              </a:extLst>
            </p:cNvPr>
            <p:cNvSpPr/>
            <p:nvPr/>
          </p:nvSpPr>
          <p:spPr>
            <a:xfrm>
              <a:off x="6991335" y="607200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椭圆 427">
              <a:extLst>
                <a:ext uri="{FF2B5EF4-FFF2-40B4-BE49-F238E27FC236}">
                  <a16:creationId xmlns:a16="http://schemas.microsoft.com/office/drawing/2014/main" id="{8B0B01B9-26F3-41F5-9848-D1BC9D8084D7}"/>
                </a:ext>
              </a:extLst>
            </p:cNvPr>
            <p:cNvSpPr/>
            <p:nvPr/>
          </p:nvSpPr>
          <p:spPr>
            <a:xfrm>
              <a:off x="8007832" y="607200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椭圆 428">
              <a:extLst>
                <a:ext uri="{FF2B5EF4-FFF2-40B4-BE49-F238E27FC236}">
                  <a16:creationId xmlns:a16="http://schemas.microsoft.com/office/drawing/2014/main" id="{099BBF80-174F-48D4-8610-819D509D8FDC}"/>
                </a:ext>
              </a:extLst>
            </p:cNvPr>
            <p:cNvSpPr/>
            <p:nvPr/>
          </p:nvSpPr>
          <p:spPr>
            <a:xfrm>
              <a:off x="8007832" y="1162613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0" name="椭圆 429">
              <a:extLst>
                <a:ext uri="{FF2B5EF4-FFF2-40B4-BE49-F238E27FC236}">
                  <a16:creationId xmlns:a16="http://schemas.microsoft.com/office/drawing/2014/main" id="{377D030F-6D4F-4A2F-8653-612584FDD4F6}"/>
                </a:ext>
              </a:extLst>
            </p:cNvPr>
            <p:cNvSpPr/>
            <p:nvPr/>
          </p:nvSpPr>
          <p:spPr>
            <a:xfrm>
              <a:off x="8007832" y="1718026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1" name="椭圆 430">
              <a:extLst>
                <a:ext uri="{FF2B5EF4-FFF2-40B4-BE49-F238E27FC236}">
                  <a16:creationId xmlns:a16="http://schemas.microsoft.com/office/drawing/2014/main" id="{A1A16312-5D9F-4F4C-A71F-7143733D6892}"/>
                </a:ext>
              </a:extLst>
            </p:cNvPr>
            <p:cNvSpPr/>
            <p:nvPr/>
          </p:nvSpPr>
          <p:spPr>
            <a:xfrm>
              <a:off x="8007832" y="2273439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2" name="椭圆 431">
              <a:extLst>
                <a:ext uri="{FF2B5EF4-FFF2-40B4-BE49-F238E27FC236}">
                  <a16:creationId xmlns:a16="http://schemas.microsoft.com/office/drawing/2014/main" id="{2A7D5DE2-9912-444C-8269-DAD14CFA7318}"/>
                </a:ext>
              </a:extLst>
            </p:cNvPr>
            <p:cNvSpPr/>
            <p:nvPr/>
          </p:nvSpPr>
          <p:spPr>
            <a:xfrm>
              <a:off x="8007832" y="2828852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3" name="直接箭头连接符 432">
              <a:extLst>
                <a:ext uri="{FF2B5EF4-FFF2-40B4-BE49-F238E27FC236}">
                  <a16:creationId xmlns:a16="http://schemas.microsoft.com/office/drawing/2014/main" id="{F41EEEA4-07DA-444F-92C5-3EA6E00C3FD0}"/>
                </a:ext>
              </a:extLst>
            </p:cNvPr>
            <p:cNvCxnSpPr>
              <a:cxnSpLocks/>
              <a:stCxn id="427" idx="6"/>
              <a:endCxn id="428" idx="2"/>
            </p:cNvCxnSpPr>
            <p:nvPr/>
          </p:nvCxnSpPr>
          <p:spPr>
            <a:xfrm>
              <a:off x="7321494" y="772280"/>
              <a:ext cx="686338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接箭头连接符 433">
              <a:extLst>
                <a:ext uri="{FF2B5EF4-FFF2-40B4-BE49-F238E27FC236}">
                  <a16:creationId xmlns:a16="http://schemas.microsoft.com/office/drawing/2014/main" id="{BA951F2D-E314-4359-B2F2-9AFE929E1E8D}"/>
                </a:ext>
              </a:extLst>
            </p:cNvPr>
            <p:cNvCxnSpPr>
              <a:cxnSpLocks/>
              <a:stCxn id="427" idx="6"/>
              <a:endCxn id="429" idx="2"/>
            </p:cNvCxnSpPr>
            <p:nvPr/>
          </p:nvCxnSpPr>
          <p:spPr>
            <a:xfrm>
              <a:off x="7321494" y="772280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箭头连接符 434">
              <a:extLst>
                <a:ext uri="{FF2B5EF4-FFF2-40B4-BE49-F238E27FC236}">
                  <a16:creationId xmlns:a16="http://schemas.microsoft.com/office/drawing/2014/main" id="{B31E1988-529F-48AF-B353-F5E31E66308A}"/>
                </a:ext>
              </a:extLst>
            </p:cNvPr>
            <p:cNvCxnSpPr>
              <a:cxnSpLocks/>
              <a:stCxn id="427" idx="6"/>
              <a:endCxn id="430" idx="2"/>
            </p:cNvCxnSpPr>
            <p:nvPr/>
          </p:nvCxnSpPr>
          <p:spPr>
            <a:xfrm>
              <a:off x="7321494" y="772280"/>
              <a:ext cx="686338" cy="111082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箭头连接符 435">
              <a:extLst>
                <a:ext uri="{FF2B5EF4-FFF2-40B4-BE49-F238E27FC236}">
                  <a16:creationId xmlns:a16="http://schemas.microsoft.com/office/drawing/2014/main" id="{E0A65960-E8B3-4D82-9647-9BD015A6A317}"/>
                </a:ext>
              </a:extLst>
            </p:cNvPr>
            <p:cNvCxnSpPr>
              <a:cxnSpLocks/>
              <a:stCxn id="427" idx="6"/>
              <a:endCxn id="431" idx="2"/>
            </p:cNvCxnSpPr>
            <p:nvPr/>
          </p:nvCxnSpPr>
          <p:spPr>
            <a:xfrm>
              <a:off x="7321494" y="772280"/>
              <a:ext cx="686338" cy="166623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箭头连接符 436">
              <a:extLst>
                <a:ext uri="{FF2B5EF4-FFF2-40B4-BE49-F238E27FC236}">
                  <a16:creationId xmlns:a16="http://schemas.microsoft.com/office/drawing/2014/main" id="{A64DA6FB-118A-45D9-8C5C-3AA0F203BCB3}"/>
                </a:ext>
              </a:extLst>
            </p:cNvPr>
            <p:cNvCxnSpPr>
              <a:cxnSpLocks/>
              <a:stCxn id="427" idx="6"/>
              <a:endCxn id="432" idx="2"/>
            </p:cNvCxnSpPr>
            <p:nvPr/>
          </p:nvCxnSpPr>
          <p:spPr>
            <a:xfrm>
              <a:off x="7321494" y="772280"/>
              <a:ext cx="686338" cy="222165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椭圆 437">
              <a:extLst>
                <a:ext uri="{FF2B5EF4-FFF2-40B4-BE49-F238E27FC236}">
                  <a16:creationId xmlns:a16="http://schemas.microsoft.com/office/drawing/2014/main" id="{3A3A801D-FC39-4BF4-9044-02A74EBB0084}"/>
                </a:ext>
              </a:extLst>
            </p:cNvPr>
            <p:cNvSpPr/>
            <p:nvPr/>
          </p:nvSpPr>
          <p:spPr>
            <a:xfrm>
              <a:off x="6991335" y="1162613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9" name="直接箭头连接符 438">
              <a:extLst>
                <a:ext uri="{FF2B5EF4-FFF2-40B4-BE49-F238E27FC236}">
                  <a16:creationId xmlns:a16="http://schemas.microsoft.com/office/drawing/2014/main" id="{3BDC6D53-7491-4D62-A405-4874785C0D97}"/>
                </a:ext>
              </a:extLst>
            </p:cNvPr>
            <p:cNvCxnSpPr>
              <a:cxnSpLocks/>
              <a:stCxn id="438" idx="6"/>
              <a:endCxn id="428" idx="2"/>
            </p:cNvCxnSpPr>
            <p:nvPr/>
          </p:nvCxnSpPr>
          <p:spPr>
            <a:xfrm flipV="1">
              <a:off x="7321494" y="772280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箭头连接符 439">
              <a:extLst>
                <a:ext uri="{FF2B5EF4-FFF2-40B4-BE49-F238E27FC236}">
                  <a16:creationId xmlns:a16="http://schemas.microsoft.com/office/drawing/2014/main" id="{3BCD282F-A5C5-46DB-BAD7-819E4D5CDBDF}"/>
                </a:ext>
              </a:extLst>
            </p:cNvPr>
            <p:cNvCxnSpPr>
              <a:cxnSpLocks/>
              <a:stCxn id="438" idx="6"/>
              <a:endCxn id="429" idx="2"/>
            </p:cNvCxnSpPr>
            <p:nvPr/>
          </p:nvCxnSpPr>
          <p:spPr>
            <a:xfrm>
              <a:off x="7321494" y="1327693"/>
              <a:ext cx="686338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接箭头连接符 440">
              <a:extLst>
                <a:ext uri="{FF2B5EF4-FFF2-40B4-BE49-F238E27FC236}">
                  <a16:creationId xmlns:a16="http://schemas.microsoft.com/office/drawing/2014/main" id="{0E5BD0E5-3189-4402-872F-0BFEE8D720FE}"/>
                </a:ext>
              </a:extLst>
            </p:cNvPr>
            <p:cNvCxnSpPr>
              <a:cxnSpLocks/>
              <a:stCxn id="438" idx="6"/>
              <a:endCxn id="430" idx="2"/>
            </p:cNvCxnSpPr>
            <p:nvPr/>
          </p:nvCxnSpPr>
          <p:spPr>
            <a:xfrm>
              <a:off x="7321494" y="1327693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接箭头连接符 441">
              <a:extLst>
                <a:ext uri="{FF2B5EF4-FFF2-40B4-BE49-F238E27FC236}">
                  <a16:creationId xmlns:a16="http://schemas.microsoft.com/office/drawing/2014/main" id="{8E8AB980-7E2A-467E-A06D-FB740EF219FE}"/>
                </a:ext>
              </a:extLst>
            </p:cNvPr>
            <p:cNvCxnSpPr>
              <a:cxnSpLocks/>
              <a:stCxn id="438" idx="6"/>
              <a:endCxn id="431" idx="2"/>
            </p:cNvCxnSpPr>
            <p:nvPr/>
          </p:nvCxnSpPr>
          <p:spPr>
            <a:xfrm>
              <a:off x="7321494" y="1327693"/>
              <a:ext cx="686338" cy="111082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接箭头连接符 442">
              <a:extLst>
                <a:ext uri="{FF2B5EF4-FFF2-40B4-BE49-F238E27FC236}">
                  <a16:creationId xmlns:a16="http://schemas.microsoft.com/office/drawing/2014/main" id="{87B9C1B9-E6FF-49A2-86E4-DC4B994A4254}"/>
                </a:ext>
              </a:extLst>
            </p:cNvPr>
            <p:cNvCxnSpPr>
              <a:cxnSpLocks/>
              <a:stCxn id="438" idx="6"/>
              <a:endCxn id="432" idx="2"/>
            </p:cNvCxnSpPr>
            <p:nvPr/>
          </p:nvCxnSpPr>
          <p:spPr>
            <a:xfrm>
              <a:off x="7321494" y="1327693"/>
              <a:ext cx="686338" cy="166623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椭圆 443">
              <a:extLst>
                <a:ext uri="{FF2B5EF4-FFF2-40B4-BE49-F238E27FC236}">
                  <a16:creationId xmlns:a16="http://schemas.microsoft.com/office/drawing/2014/main" id="{D7ABD261-C4ED-499F-9D33-6BE3A2152960}"/>
                </a:ext>
              </a:extLst>
            </p:cNvPr>
            <p:cNvSpPr/>
            <p:nvPr/>
          </p:nvSpPr>
          <p:spPr>
            <a:xfrm>
              <a:off x="6991335" y="2828852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5" name="直接箭头连接符 444">
              <a:extLst>
                <a:ext uri="{FF2B5EF4-FFF2-40B4-BE49-F238E27FC236}">
                  <a16:creationId xmlns:a16="http://schemas.microsoft.com/office/drawing/2014/main" id="{BB5FE9E0-279F-466F-B926-6C22B1DDF364}"/>
                </a:ext>
              </a:extLst>
            </p:cNvPr>
            <p:cNvCxnSpPr>
              <a:cxnSpLocks/>
              <a:stCxn id="444" idx="6"/>
              <a:endCxn id="428" idx="2"/>
            </p:cNvCxnSpPr>
            <p:nvPr/>
          </p:nvCxnSpPr>
          <p:spPr>
            <a:xfrm flipV="1">
              <a:off x="7321494" y="772280"/>
              <a:ext cx="686338" cy="222165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接箭头连接符 445">
              <a:extLst>
                <a:ext uri="{FF2B5EF4-FFF2-40B4-BE49-F238E27FC236}">
                  <a16:creationId xmlns:a16="http://schemas.microsoft.com/office/drawing/2014/main" id="{E3A78095-5E94-4C62-A5F7-5AF497929C89}"/>
                </a:ext>
              </a:extLst>
            </p:cNvPr>
            <p:cNvCxnSpPr>
              <a:cxnSpLocks/>
              <a:stCxn id="444" idx="6"/>
              <a:endCxn id="429" idx="2"/>
            </p:cNvCxnSpPr>
            <p:nvPr/>
          </p:nvCxnSpPr>
          <p:spPr>
            <a:xfrm flipV="1">
              <a:off x="7321494" y="1327693"/>
              <a:ext cx="686338" cy="166623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接箭头连接符 446">
              <a:extLst>
                <a:ext uri="{FF2B5EF4-FFF2-40B4-BE49-F238E27FC236}">
                  <a16:creationId xmlns:a16="http://schemas.microsoft.com/office/drawing/2014/main" id="{D0DD17C5-9A51-424E-BD0D-60B55C2E6C4E}"/>
                </a:ext>
              </a:extLst>
            </p:cNvPr>
            <p:cNvCxnSpPr>
              <a:cxnSpLocks/>
              <a:stCxn id="444" idx="6"/>
              <a:endCxn id="430" idx="2"/>
            </p:cNvCxnSpPr>
            <p:nvPr/>
          </p:nvCxnSpPr>
          <p:spPr>
            <a:xfrm flipV="1">
              <a:off x="7321494" y="1883106"/>
              <a:ext cx="686338" cy="111082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接箭头连接符 447">
              <a:extLst>
                <a:ext uri="{FF2B5EF4-FFF2-40B4-BE49-F238E27FC236}">
                  <a16:creationId xmlns:a16="http://schemas.microsoft.com/office/drawing/2014/main" id="{0448BD43-B935-464F-BCA0-41D57BCA108D}"/>
                </a:ext>
              </a:extLst>
            </p:cNvPr>
            <p:cNvCxnSpPr>
              <a:cxnSpLocks/>
              <a:stCxn id="444" idx="6"/>
              <a:endCxn id="431" idx="2"/>
            </p:cNvCxnSpPr>
            <p:nvPr/>
          </p:nvCxnSpPr>
          <p:spPr>
            <a:xfrm flipV="1">
              <a:off x="7321494" y="2438519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接箭头连接符 448">
              <a:extLst>
                <a:ext uri="{FF2B5EF4-FFF2-40B4-BE49-F238E27FC236}">
                  <a16:creationId xmlns:a16="http://schemas.microsoft.com/office/drawing/2014/main" id="{3091CE16-88F6-474A-9895-874680B10B42}"/>
                </a:ext>
              </a:extLst>
            </p:cNvPr>
            <p:cNvCxnSpPr>
              <a:cxnSpLocks/>
              <a:stCxn id="444" idx="6"/>
              <a:endCxn id="432" idx="2"/>
            </p:cNvCxnSpPr>
            <p:nvPr/>
          </p:nvCxnSpPr>
          <p:spPr>
            <a:xfrm>
              <a:off x="7321494" y="2993932"/>
              <a:ext cx="686338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椭圆 449">
              <a:extLst>
                <a:ext uri="{FF2B5EF4-FFF2-40B4-BE49-F238E27FC236}">
                  <a16:creationId xmlns:a16="http://schemas.microsoft.com/office/drawing/2014/main" id="{71449F13-1D86-4885-9755-9E6A695B8F96}"/>
                </a:ext>
              </a:extLst>
            </p:cNvPr>
            <p:cNvSpPr/>
            <p:nvPr/>
          </p:nvSpPr>
          <p:spPr>
            <a:xfrm>
              <a:off x="6991335" y="2273439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1" name="直接箭头连接符 450">
              <a:extLst>
                <a:ext uri="{FF2B5EF4-FFF2-40B4-BE49-F238E27FC236}">
                  <a16:creationId xmlns:a16="http://schemas.microsoft.com/office/drawing/2014/main" id="{1A9CFFBB-44C2-4EF8-99D9-B79351243E09}"/>
                </a:ext>
              </a:extLst>
            </p:cNvPr>
            <p:cNvCxnSpPr>
              <a:cxnSpLocks/>
              <a:stCxn id="450" idx="6"/>
              <a:endCxn id="428" idx="2"/>
            </p:cNvCxnSpPr>
            <p:nvPr/>
          </p:nvCxnSpPr>
          <p:spPr>
            <a:xfrm flipV="1">
              <a:off x="7321494" y="772280"/>
              <a:ext cx="686338" cy="166623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接箭头连接符 451">
              <a:extLst>
                <a:ext uri="{FF2B5EF4-FFF2-40B4-BE49-F238E27FC236}">
                  <a16:creationId xmlns:a16="http://schemas.microsoft.com/office/drawing/2014/main" id="{B7A78BBA-6D61-4CBC-BE70-FF1EE57E680F}"/>
                </a:ext>
              </a:extLst>
            </p:cNvPr>
            <p:cNvCxnSpPr>
              <a:cxnSpLocks/>
              <a:stCxn id="450" idx="6"/>
              <a:endCxn id="429" idx="2"/>
            </p:cNvCxnSpPr>
            <p:nvPr/>
          </p:nvCxnSpPr>
          <p:spPr>
            <a:xfrm flipV="1">
              <a:off x="7321494" y="1327693"/>
              <a:ext cx="686338" cy="111082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直接箭头连接符 452">
              <a:extLst>
                <a:ext uri="{FF2B5EF4-FFF2-40B4-BE49-F238E27FC236}">
                  <a16:creationId xmlns:a16="http://schemas.microsoft.com/office/drawing/2014/main" id="{2C6DDF90-2B25-4055-9629-4846D7F77790}"/>
                </a:ext>
              </a:extLst>
            </p:cNvPr>
            <p:cNvCxnSpPr>
              <a:cxnSpLocks/>
              <a:stCxn id="450" idx="6"/>
              <a:endCxn id="430" idx="2"/>
            </p:cNvCxnSpPr>
            <p:nvPr/>
          </p:nvCxnSpPr>
          <p:spPr>
            <a:xfrm flipV="1">
              <a:off x="7321494" y="1883106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直接箭头连接符 453">
              <a:extLst>
                <a:ext uri="{FF2B5EF4-FFF2-40B4-BE49-F238E27FC236}">
                  <a16:creationId xmlns:a16="http://schemas.microsoft.com/office/drawing/2014/main" id="{227F677E-0FE8-410A-8DC2-FBD6D369779C}"/>
                </a:ext>
              </a:extLst>
            </p:cNvPr>
            <p:cNvCxnSpPr>
              <a:cxnSpLocks/>
              <a:stCxn id="450" idx="6"/>
              <a:endCxn id="431" idx="2"/>
            </p:cNvCxnSpPr>
            <p:nvPr/>
          </p:nvCxnSpPr>
          <p:spPr>
            <a:xfrm>
              <a:off x="7321494" y="2438519"/>
              <a:ext cx="686338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直接箭头连接符 454">
              <a:extLst>
                <a:ext uri="{FF2B5EF4-FFF2-40B4-BE49-F238E27FC236}">
                  <a16:creationId xmlns:a16="http://schemas.microsoft.com/office/drawing/2014/main" id="{5E24E3A6-C171-4F6C-B580-6F5C02EF7C70}"/>
                </a:ext>
              </a:extLst>
            </p:cNvPr>
            <p:cNvCxnSpPr>
              <a:cxnSpLocks/>
              <a:stCxn id="450" idx="6"/>
              <a:endCxn id="432" idx="2"/>
            </p:cNvCxnSpPr>
            <p:nvPr/>
          </p:nvCxnSpPr>
          <p:spPr>
            <a:xfrm>
              <a:off x="7321494" y="2438519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6" name="椭圆 455">
              <a:extLst>
                <a:ext uri="{FF2B5EF4-FFF2-40B4-BE49-F238E27FC236}">
                  <a16:creationId xmlns:a16="http://schemas.microsoft.com/office/drawing/2014/main" id="{ED8C1384-999A-4BB9-A6FD-D214B229586D}"/>
                </a:ext>
              </a:extLst>
            </p:cNvPr>
            <p:cNvSpPr/>
            <p:nvPr/>
          </p:nvSpPr>
          <p:spPr>
            <a:xfrm>
              <a:off x="6991335" y="1718026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7" name="直接箭头连接符 456">
              <a:extLst>
                <a:ext uri="{FF2B5EF4-FFF2-40B4-BE49-F238E27FC236}">
                  <a16:creationId xmlns:a16="http://schemas.microsoft.com/office/drawing/2014/main" id="{95785D9C-C882-48F1-BE55-7EAF5054D29F}"/>
                </a:ext>
              </a:extLst>
            </p:cNvPr>
            <p:cNvCxnSpPr>
              <a:cxnSpLocks/>
              <a:stCxn id="456" idx="6"/>
              <a:endCxn id="428" idx="2"/>
            </p:cNvCxnSpPr>
            <p:nvPr/>
          </p:nvCxnSpPr>
          <p:spPr>
            <a:xfrm flipV="1">
              <a:off x="7321494" y="772280"/>
              <a:ext cx="686338" cy="111082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直接箭头连接符 457">
              <a:extLst>
                <a:ext uri="{FF2B5EF4-FFF2-40B4-BE49-F238E27FC236}">
                  <a16:creationId xmlns:a16="http://schemas.microsoft.com/office/drawing/2014/main" id="{BD8AE4FC-A1DA-4FB3-8237-AFAF00CCEA31}"/>
                </a:ext>
              </a:extLst>
            </p:cNvPr>
            <p:cNvCxnSpPr>
              <a:cxnSpLocks/>
              <a:stCxn id="456" idx="6"/>
              <a:endCxn id="429" idx="2"/>
            </p:cNvCxnSpPr>
            <p:nvPr/>
          </p:nvCxnSpPr>
          <p:spPr>
            <a:xfrm flipV="1">
              <a:off x="7321494" y="1327693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直接箭头连接符 458">
              <a:extLst>
                <a:ext uri="{FF2B5EF4-FFF2-40B4-BE49-F238E27FC236}">
                  <a16:creationId xmlns:a16="http://schemas.microsoft.com/office/drawing/2014/main" id="{DBE95498-3E7B-4691-90F0-B0FD66B7D875}"/>
                </a:ext>
              </a:extLst>
            </p:cNvPr>
            <p:cNvCxnSpPr>
              <a:cxnSpLocks/>
              <a:stCxn id="456" idx="6"/>
              <a:endCxn id="430" idx="2"/>
            </p:cNvCxnSpPr>
            <p:nvPr/>
          </p:nvCxnSpPr>
          <p:spPr>
            <a:xfrm>
              <a:off x="7321494" y="1883106"/>
              <a:ext cx="686338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直接箭头连接符 459">
              <a:extLst>
                <a:ext uri="{FF2B5EF4-FFF2-40B4-BE49-F238E27FC236}">
                  <a16:creationId xmlns:a16="http://schemas.microsoft.com/office/drawing/2014/main" id="{955A4E03-D62E-440E-BFE2-4E5D4B09E1E1}"/>
                </a:ext>
              </a:extLst>
            </p:cNvPr>
            <p:cNvCxnSpPr>
              <a:cxnSpLocks/>
              <a:stCxn id="456" idx="6"/>
              <a:endCxn id="431" idx="2"/>
            </p:cNvCxnSpPr>
            <p:nvPr/>
          </p:nvCxnSpPr>
          <p:spPr>
            <a:xfrm>
              <a:off x="7321494" y="1883106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直接箭头连接符 460">
              <a:extLst>
                <a:ext uri="{FF2B5EF4-FFF2-40B4-BE49-F238E27FC236}">
                  <a16:creationId xmlns:a16="http://schemas.microsoft.com/office/drawing/2014/main" id="{25ED9577-CBAC-4008-91F6-D523F7463852}"/>
                </a:ext>
              </a:extLst>
            </p:cNvPr>
            <p:cNvCxnSpPr>
              <a:cxnSpLocks/>
              <a:stCxn id="456" idx="6"/>
              <a:endCxn id="432" idx="2"/>
            </p:cNvCxnSpPr>
            <p:nvPr/>
          </p:nvCxnSpPr>
          <p:spPr>
            <a:xfrm>
              <a:off x="7321494" y="1883106"/>
              <a:ext cx="686338" cy="111082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2" name="组合 461">
            <a:extLst>
              <a:ext uri="{FF2B5EF4-FFF2-40B4-BE49-F238E27FC236}">
                <a16:creationId xmlns:a16="http://schemas.microsoft.com/office/drawing/2014/main" id="{125A447A-E3BA-4F54-B6FF-84302730E71A}"/>
              </a:ext>
            </a:extLst>
          </p:cNvPr>
          <p:cNvGrpSpPr/>
          <p:nvPr/>
        </p:nvGrpSpPr>
        <p:grpSpPr>
          <a:xfrm>
            <a:off x="9020137" y="607199"/>
            <a:ext cx="1346656" cy="2551811"/>
            <a:chOff x="6991335" y="607200"/>
            <a:chExt cx="1346656" cy="2551811"/>
          </a:xfrm>
        </p:grpSpPr>
        <p:sp>
          <p:nvSpPr>
            <p:cNvPr id="463" name="椭圆 462">
              <a:extLst>
                <a:ext uri="{FF2B5EF4-FFF2-40B4-BE49-F238E27FC236}">
                  <a16:creationId xmlns:a16="http://schemas.microsoft.com/office/drawing/2014/main" id="{35BF584A-4351-4BB3-B758-5861797777DD}"/>
                </a:ext>
              </a:extLst>
            </p:cNvPr>
            <p:cNvSpPr/>
            <p:nvPr/>
          </p:nvSpPr>
          <p:spPr>
            <a:xfrm>
              <a:off x="6991335" y="607200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4" name="椭圆 463">
              <a:extLst>
                <a:ext uri="{FF2B5EF4-FFF2-40B4-BE49-F238E27FC236}">
                  <a16:creationId xmlns:a16="http://schemas.microsoft.com/office/drawing/2014/main" id="{27D99D9B-67F0-4F60-956D-D65006E75B32}"/>
                </a:ext>
              </a:extLst>
            </p:cNvPr>
            <p:cNvSpPr/>
            <p:nvPr/>
          </p:nvSpPr>
          <p:spPr>
            <a:xfrm>
              <a:off x="8007832" y="607200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5" name="椭圆 464">
              <a:extLst>
                <a:ext uri="{FF2B5EF4-FFF2-40B4-BE49-F238E27FC236}">
                  <a16:creationId xmlns:a16="http://schemas.microsoft.com/office/drawing/2014/main" id="{A9F3E7F7-391D-42E5-958D-0A6F5BAB35CA}"/>
                </a:ext>
              </a:extLst>
            </p:cNvPr>
            <p:cNvSpPr/>
            <p:nvPr/>
          </p:nvSpPr>
          <p:spPr>
            <a:xfrm>
              <a:off x="8007832" y="1162613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6" name="椭圆 465">
              <a:extLst>
                <a:ext uri="{FF2B5EF4-FFF2-40B4-BE49-F238E27FC236}">
                  <a16:creationId xmlns:a16="http://schemas.microsoft.com/office/drawing/2014/main" id="{7F7F678B-880B-4E20-B08D-1D817109690F}"/>
                </a:ext>
              </a:extLst>
            </p:cNvPr>
            <p:cNvSpPr/>
            <p:nvPr/>
          </p:nvSpPr>
          <p:spPr>
            <a:xfrm>
              <a:off x="8007832" y="1718026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7" name="椭圆 466">
              <a:extLst>
                <a:ext uri="{FF2B5EF4-FFF2-40B4-BE49-F238E27FC236}">
                  <a16:creationId xmlns:a16="http://schemas.microsoft.com/office/drawing/2014/main" id="{7E8026CA-CF64-4CEB-BB2E-36EB587E50C0}"/>
                </a:ext>
              </a:extLst>
            </p:cNvPr>
            <p:cNvSpPr/>
            <p:nvPr/>
          </p:nvSpPr>
          <p:spPr>
            <a:xfrm>
              <a:off x="8007832" y="2273439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8" name="椭圆 467">
              <a:extLst>
                <a:ext uri="{FF2B5EF4-FFF2-40B4-BE49-F238E27FC236}">
                  <a16:creationId xmlns:a16="http://schemas.microsoft.com/office/drawing/2014/main" id="{9C61F93D-3335-4C44-9EA6-356434536A47}"/>
                </a:ext>
              </a:extLst>
            </p:cNvPr>
            <p:cNvSpPr/>
            <p:nvPr/>
          </p:nvSpPr>
          <p:spPr>
            <a:xfrm>
              <a:off x="8007832" y="2828852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9" name="直接箭头连接符 468">
              <a:extLst>
                <a:ext uri="{FF2B5EF4-FFF2-40B4-BE49-F238E27FC236}">
                  <a16:creationId xmlns:a16="http://schemas.microsoft.com/office/drawing/2014/main" id="{3F34BF5A-A20B-4B8A-8F2D-4B54FD68C949}"/>
                </a:ext>
              </a:extLst>
            </p:cNvPr>
            <p:cNvCxnSpPr>
              <a:cxnSpLocks/>
              <a:stCxn id="463" idx="6"/>
              <a:endCxn id="464" idx="2"/>
            </p:cNvCxnSpPr>
            <p:nvPr/>
          </p:nvCxnSpPr>
          <p:spPr>
            <a:xfrm>
              <a:off x="7321494" y="772280"/>
              <a:ext cx="686338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接箭头连接符 469">
              <a:extLst>
                <a:ext uri="{FF2B5EF4-FFF2-40B4-BE49-F238E27FC236}">
                  <a16:creationId xmlns:a16="http://schemas.microsoft.com/office/drawing/2014/main" id="{D92B77AD-1DDB-4D95-ACB0-F4075BFED24A}"/>
                </a:ext>
              </a:extLst>
            </p:cNvPr>
            <p:cNvCxnSpPr>
              <a:cxnSpLocks/>
              <a:stCxn id="463" idx="6"/>
              <a:endCxn id="465" idx="2"/>
            </p:cNvCxnSpPr>
            <p:nvPr/>
          </p:nvCxnSpPr>
          <p:spPr>
            <a:xfrm>
              <a:off x="7321494" y="772280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直接箭头连接符 470">
              <a:extLst>
                <a:ext uri="{FF2B5EF4-FFF2-40B4-BE49-F238E27FC236}">
                  <a16:creationId xmlns:a16="http://schemas.microsoft.com/office/drawing/2014/main" id="{974C9363-43C5-4627-A2DD-ADB4DB4AC11C}"/>
                </a:ext>
              </a:extLst>
            </p:cNvPr>
            <p:cNvCxnSpPr>
              <a:cxnSpLocks/>
              <a:stCxn id="463" idx="6"/>
              <a:endCxn id="466" idx="2"/>
            </p:cNvCxnSpPr>
            <p:nvPr/>
          </p:nvCxnSpPr>
          <p:spPr>
            <a:xfrm>
              <a:off x="7321494" y="772280"/>
              <a:ext cx="686338" cy="111082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接箭头连接符 471">
              <a:extLst>
                <a:ext uri="{FF2B5EF4-FFF2-40B4-BE49-F238E27FC236}">
                  <a16:creationId xmlns:a16="http://schemas.microsoft.com/office/drawing/2014/main" id="{E1DA5E0A-E84E-49F1-ABDF-9D701A3EEB2E}"/>
                </a:ext>
              </a:extLst>
            </p:cNvPr>
            <p:cNvCxnSpPr>
              <a:cxnSpLocks/>
              <a:stCxn id="463" idx="6"/>
              <a:endCxn id="467" idx="2"/>
            </p:cNvCxnSpPr>
            <p:nvPr/>
          </p:nvCxnSpPr>
          <p:spPr>
            <a:xfrm>
              <a:off x="7321494" y="772280"/>
              <a:ext cx="686338" cy="166623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接箭头连接符 472">
              <a:extLst>
                <a:ext uri="{FF2B5EF4-FFF2-40B4-BE49-F238E27FC236}">
                  <a16:creationId xmlns:a16="http://schemas.microsoft.com/office/drawing/2014/main" id="{AACE4FF4-7781-453B-9892-574405581F06}"/>
                </a:ext>
              </a:extLst>
            </p:cNvPr>
            <p:cNvCxnSpPr>
              <a:cxnSpLocks/>
              <a:stCxn id="463" idx="6"/>
              <a:endCxn id="468" idx="2"/>
            </p:cNvCxnSpPr>
            <p:nvPr/>
          </p:nvCxnSpPr>
          <p:spPr>
            <a:xfrm>
              <a:off x="7321494" y="772280"/>
              <a:ext cx="686338" cy="222165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4" name="椭圆 473">
              <a:extLst>
                <a:ext uri="{FF2B5EF4-FFF2-40B4-BE49-F238E27FC236}">
                  <a16:creationId xmlns:a16="http://schemas.microsoft.com/office/drawing/2014/main" id="{2CF3C257-5BEE-49E2-9E19-30BF5FAF1E25}"/>
                </a:ext>
              </a:extLst>
            </p:cNvPr>
            <p:cNvSpPr/>
            <p:nvPr/>
          </p:nvSpPr>
          <p:spPr>
            <a:xfrm>
              <a:off x="6991335" y="1162613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5" name="直接箭头连接符 474">
              <a:extLst>
                <a:ext uri="{FF2B5EF4-FFF2-40B4-BE49-F238E27FC236}">
                  <a16:creationId xmlns:a16="http://schemas.microsoft.com/office/drawing/2014/main" id="{4CE4114E-D85F-46E4-8D78-A5494D641A40}"/>
                </a:ext>
              </a:extLst>
            </p:cNvPr>
            <p:cNvCxnSpPr>
              <a:cxnSpLocks/>
              <a:stCxn id="474" idx="6"/>
              <a:endCxn id="464" idx="2"/>
            </p:cNvCxnSpPr>
            <p:nvPr/>
          </p:nvCxnSpPr>
          <p:spPr>
            <a:xfrm flipV="1">
              <a:off x="7321494" y="772280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接箭头连接符 475">
              <a:extLst>
                <a:ext uri="{FF2B5EF4-FFF2-40B4-BE49-F238E27FC236}">
                  <a16:creationId xmlns:a16="http://schemas.microsoft.com/office/drawing/2014/main" id="{47A88228-93A3-4C05-9AAB-AD8F368FD0A6}"/>
                </a:ext>
              </a:extLst>
            </p:cNvPr>
            <p:cNvCxnSpPr>
              <a:cxnSpLocks/>
              <a:stCxn id="474" idx="6"/>
              <a:endCxn id="465" idx="2"/>
            </p:cNvCxnSpPr>
            <p:nvPr/>
          </p:nvCxnSpPr>
          <p:spPr>
            <a:xfrm>
              <a:off x="7321494" y="1327693"/>
              <a:ext cx="686338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直接箭头连接符 476">
              <a:extLst>
                <a:ext uri="{FF2B5EF4-FFF2-40B4-BE49-F238E27FC236}">
                  <a16:creationId xmlns:a16="http://schemas.microsoft.com/office/drawing/2014/main" id="{479B8684-3557-435D-9955-6ADFFF592F20}"/>
                </a:ext>
              </a:extLst>
            </p:cNvPr>
            <p:cNvCxnSpPr>
              <a:cxnSpLocks/>
              <a:stCxn id="474" idx="6"/>
              <a:endCxn id="466" idx="2"/>
            </p:cNvCxnSpPr>
            <p:nvPr/>
          </p:nvCxnSpPr>
          <p:spPr>
            <a:xfrm>
              <a:off x="7321494" y="1327693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直接箭头连接符 477">
              <a:extLst>
                <a:ext uri="{FF2B5EF4-FFF2-40B4-BE49-F238E27FC236}">
                  <a16:creationId xmlns:a16="http://schemas.microsoft.com/office/drawing/2014/main" id="{DCFF0393-BF8E-46BD-9258-75012A6D1A2B}"/>
                </a:ext>
              </a:extLst>
            </p:cNvPr>
            <p:cNvCxnSpPr>
              <a:cxnSpLocks/>
              <a:stCxn id="474" idx="6"/>
              <a:endCxn id="467" idx="2"/>
            </p:cNvCxnSpPr>
            <p:nvPr/>
          </p:nvCxnSpPr>
          <p:spPr>
            <a:xfrm>
              <a:off x="7321494" y="1327693"/>
              <a:ext cx="686338" cy="111082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接箭头连接符 478">
              <a:extLst>
                <a:ext uri="{FF2B5EF4-FFF2-40B4-BE49-F238E27FC236}">
                  <a16:creationId xmlns:a16="http://schemas.microsoft.com/office/drawing/2014/main" id="{8FDFB764-82C3-4AFB-84E9-7A4FE6017C53}"/>
                </a:ext>
              </a:extLst>
            </p:cNvPr>
            <p:cNvCxnSpPr>
              <a:cxnSpLocks/>
              <a:stCxn id="474" idx="6"/>
              <a:endCxn id="468" idx="2"/>
            </p:cNvCxnSpPr>
            <p:nvPr/>
          </p:nvCxnSpPr>
          <p:spPr>
            <a:xfrm>
              <a:off x="7321494" y="1327693"/>
              <a:ext cx="686338" cy="166623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0" name="椭圆 479">
              <a:extLst>
                <a:ext uri="{FF2B5EF4-FFF2-40B4-BE49-F238E27FC236}">
                  <a16:creationId xmlns:a16="http://schemas.microsoft.com/office/drawing/2014/main" id="{87C49CCC-FE77-4D69-B01A-C47947524158}"/>
                </a:ext>
              </a:extLst>
            </p:cNvPr>
            <p:cNvSpPr/>
            <p:nvPr/>
          </p:nvSpPr>
          <p:spPr>
            <a:xfrm>
              <a:off x="6991335" y="2828852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1" name="直接箭头连接符 480">
              <a:extLst>
                <a:ext uri="{FF2B5EF4-FFF2-40B4-BE49-F238E27FC236}">
                  <a16:creationId xmlns:a16="http://schemas.microsoft.com/office/drawing/2014/main" id="{D6EC63A8-3305-4186-9C25-35859F1DCBFC}"/>
                </a:ext>
              </a:extLst>
            </p:cNvPr>
            <p:cNvCxnSpPr>
              <a:cxnSpLocks/>
              <a:stCxn id="480" idx="6"/>
              <a:endCxn id="464" idx="2"/>
            </p:cNvCxnSpPr>
            <p:nvPr/>
          </p:nvCxnSpPr>
          <p:spPr>
            <a:xfrm flipV="1">
              <a:off x="7321494" y="772280"/>
              <a:ext cx="686338" cy="222165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接箭头连接符 481">
              <a:extLst>
                <a:ext uri="{FF2B5EF4-FFF2-40B4-BE49-F238E27FC236}">
                  <a16:creationId xmlns:a16="http://schemas.microsoft.com/office/drawing/2014/main" id="{407E42B7-7B4C-4A1C-AFC1-04C3513913CD}"/>
                </a:ext>
              </a:extLst>
            </p:cNvPr>
            <p:cNvCxnSpPr>
              <a:cxnSpLocks/>
              <a:stCxn id="480" idx="6"/>
              <a:endCxn id="465" idx="2"/>
            </p:cNvCxnSpPr>
            <p:nvPr/>
          </p:nvCxnSpPr>
          <p:spPr>
            <a:xfrm flipV="1">
              <a:off x="7321494" y="1327693"/>
              <a:ext cx="686338" cy="166623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接箭头连接符 482">
              <a:extLst>
                <a:ext uri="{FF2B5EF4-FFF2-40B4-BE49-F238E27FC236}">
                  <a16:creationId xmlns:a16="http://schemas.microsoft.com/office/drawing/2014/main" id="{9BBDC0A5-03C7-46AB-8E8B-1AFC2A6AB491}"/>
                </a:ext>
              </a:extLst>
            </p:cNvPr>
            <p:cNvCxnSpPr>
              <a:cxnSpLocks/>
              <a:stCxn id="480" idx="6"/>
              <a:endCxn id="466" idx="2"/>
            </p:cNvCxnSpPr>
            <p:nvPr/>
          </p:nvCxnSpPr>
          <p:spPr>
            <a:xfrm flipV="1">
              <a:off x="7321494" y="1883106"/>
              <a:ext cx="686338" cy="111082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箭头连接符 483">
              <a:extLst>
                <a:ext uri="{FF2B5EF4-FFF2-40B4-BE49-F238E27FC236}">
                  <a16:creationId xmlns:a16="http://schemas.microsoft.com/office/drawing/2014/main" id="{6C8CA018-0438-4A40-89F1-5220A9EE28B4}"/>
                </a:ext>
              </a:extLst>
            </p:cNvPr>
            <p:cNvCxnSpPr>
              <a:cxnSpLocks/>
              <a:stCxn id="480" idx="6"/>
              <a:endCxn id="467" idx="2"/>
            </p:cNvCxnSpPr>
            <p:nvPr/>
          </p:nvCxnSpPr>
          <p:spPr>
            <a:xfrm flipV="1">
              <a:off x="7321494" y="2438519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直接箭头连接符 484">
              <a:extLst>
                <a:ext uri="{FF2B5EF4-FFF2-40B4-BE49-F238E27FC236}">
                  <a16:creationId xmlns:a16="http://schemas.microsoft.com/office/drawing/2014/main" id="{D22F8E7E-5FC4-4387-8DBF-97E63C6E4A5A}"/>
                </a:ext>
              </a:extLst>
            </p:cNvPr>
            <p:cNvCxnSpPr>
              <a:cxnSpLocks/>
              <a:stCxn id="480" idx="6"/>
              <a:endCxn id="468" idx="2"/>
            </p:cNvCxnSpPr>
            <p:nvPr/>
          </p:nvCxnSpPr>
          <p:spPr>
            <a:xfrm>
              <a:off x="7321494" y="2993932"/>
              <a:ext cx="686338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6" name="椭圆 485">
              <a:extLst>
                <a:ext uri="{FF2B5EF4-FFF2-40B4-BE49-F238E27FC236}">
                  <a16:creationId xmlns:a16="http://schemas.microsoft.com/office/drawing/2014/main" id="{0E826714-A902-4ACB-BDD2-6E778BE9F225}"/>
                </a:ext>
              </a:extLst>
            </p:cNvPr>
            <p:cNvSpPr/>
            <p:nvPr/>
          </p:nvSpPr>
          <p:spPr>
            <a:xfrm>
              <a:off x="6991335" y="2273439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7" name="直接箭头连接符 486">
              <a:extLst>
                <a:ext uri="{FF2B5EF4-FFF2-40B4-BE49-F238E27FC236}">
                  <a16:creationId xmlns:a16="http://schemas.microsoft.com/office/drawing/2014/main" id="{FEB17758-8607-4E26-AB5C-9851B485311A}"/>
                </a:ext>
              </a:extLst>
            </p:cNvPr>
            <p:cNvCxnSpPr>
              <a:cxnSpLocks/>
              <a:stCxn id="486" idx="6"/>
              <a:endCxn id="464" idx="2"/>
            </p:cNvCxnSpPr>
            <p:nvPr/>
          </p:nvCxnSpPr>
          <p:spPr>
            <a:xfrm flipV="1">
              <a:off x="7321494" y="772280"/>
              <a:ext cx="686338" cy="166623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直接箭头连接符 487">
              <a:extLst>
                <a:ext uri="{FF2B5EF4-FFF2-40B4-BE49-F238E27FC236}">
                  <a16:creationId xmlns:a16="http://schemas.microsoft.com/office/drawing/2014/main" id="{48EA69CA-A39C-4ABB-B39C-BA931EF66F76}"/>
                </a:ext>
              </a:extLst>
            </p:cNvPr>
            <p:cNvCxnSpPr>
              <a:cxnSpLocks/>
              <a:stCxn id="486" idx="6"/>
              <a:endCxn id="465" idx="2"/>
            </p:cNvCxnSpPr>
            <p:nvPr/>
          </p:nvCxnSpPr>
          <p:spPr>
            <a:xfrm flipV="1">
              <a:off x="7321494" y="1327693"/>
              <a:ext cx="686338" cy="111082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接箭头连接符 488">
              <a:extLst>
                <a:ext uri="{FF2B5EF4-FFF2-40B4-BE49-F238E27FC236}">
                  <a16:creationId xmlns:a16="http://schemas.microsoft.com/office/drawing/2014/main" id="{FF36513B-0328-4DE1-8D42-7B4848421EE3}"/>
                </a:ext>
              </a:extLst>
            </p:cNvPr>
            <p:cNvCxnSpPr>
              <a:cxnSpLocks/>
              <a:stCxn id="486" idx="6"/>
              <a:endCxn id="466" idx="2"/>
            </p:cNvCxnSpPr>
            <p:nvPr/>
          </p:nvCxnSpPr>
          <p:spPr>
            <a:xfrm flipV="1">
              <a:off x="7321494" y="1883106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接箭头连接符 489">
              <a:extLst>
                <a:ext uri="{FF2B5EF4-FFF2-40B4-BE49-F238E27FC236}">
                  <a16:creationId xmlns:a16="http://schemas.microsoft.com/office/drawing/2014/main" id="{1AFF8856-0A73-4EE6-B577-4711DAB75F61}"/>
                </a:ext>
              </a:extLst>
            </p:cNvPr>
            <p:cNvCxnSpPr>
              <a:cxnSpLocks/>
              <a:stCxn id="486" idx="6"/>
              <a:endCxn id="467" idx="2"/>
            </p:cNvCxnSpPr>
            <p:nvPr/>
          </p:nvCxnSpPr>
          <p:spPr>
            <a:xfrm>
              <a:off x="7321494" y="2438519"/>
              <a:ext cx="686338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接箭头连接符 490">
              <a:extLst>
                <a:ext uri="{FF2B5EF4-FFF2-40B4-BE49-F238E27FC236}">
                  <a16:creationId xmlns:a16="http://schemas.microsoft.com/office/drawing/2014/main" id="{BC3B2841-9097-4956-A51C-D2A74DCE6D0A}"/>
                </a:ext>
              </a:extLst>
            </p:cNvPr>
            <p:cNvCxnSpPr>
              <a:cxnSpLocks/>
              <a:stCxn id="486" idx="6"/>
              <a:endCxn id="468" idx="2"/>
            </p:cNvCxnSpPr>
            <p:nvPr/>
          </p:nvCxnSpPr>
          <p:spPr>
            <a:xfrm>
              <a:off x="7321494" y="2438519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2" name="椭圆 491">
              <a:extLst>
                <a:ext uri="{FF2B5EF4-FFF2-40B4-BE49-F238E27FC236}">
                  <a16:creationId xmlns:a16="http://schemas.microsoft.com/office/drawing/2014/main" id="{5AAE16D7-576D-4E13-AB29-643CED66B506}"/>
                </a:ext>
              </a:extLst>
            </p:cNvPr>
            <p:cNvSpPr/>
            <p:nvPr/>
          </p:nvSpPr>
          <p:spPr>
            <a:xfrm>
              <a:off x="6991335" y="1718026"/>
              <a:ext cx="330159" cy="330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3" name="直接箭头连接符 492">
              <a:extLst>
                <a:ext uri="{FF2B5EF4-FFF2-40B4-BE49-F238E27FC236}">
                  <a16:creationId xmlns:a16="http://schemas.microsoft.com/office/drawing/2014/main" id="{5C823955-E459-4F6C-9F90-B5A7FD26CE82}"/>
                </a:ext>
              </a:extLst>
            </p:cNvPr>
            <p:cNvCxnSpPr>
              <a:cxnSpLocks/>
              <a:stCxn id="492" idx="6"/>
              <a:endCxn id="464" idx="2"/>
            </p:cNvCxnSpPr>
            <p:nvPr/>
          </p:nvCxnSpPr>
          <p:spPr>
            <a:xfrm flipV="1">
              <a:off x="7321494" y="772280"/>
              <a:ext cx="686338" cy="111082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接箭头连接符 493">
              <a:extLst>
                <a:ext uri="{FF2B5EF4-FFF2-40B4-BE49-F238E27FC236}">
                  <a16:creationId xmlns:a16="http://schemas.microsoft.com/office/drawing/2014/main" id="{A36A0A9F-9921-43E0-B57C-4ADCB91E0CEE}"/>
                </a:ext>
              </a:extLst>
            </p:cNvPr>
            <p:cNvCxnSpPr>
              <a:cxnSpLocks/>
              <a:stCxn id="492" idx="6"/>
              <a:endCxn id="465" idx="2"/>
            </p:cNvCxnSpPr>
            <p:nvPr/>
          </p:nvCxnSpPr>
          <p:spPr>
            <a:xfrm flipV="1">
              <a:off x="7321494" y="1327693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接箭头连接符 494">
              <a:extLst>
                <a:ext uri="{FF2B5EF4-FFF2-40B4-BE49-F238E27FC236}">
                  <a16:creationId xmlns:a16="http://schemas.microsoft.com/office/drawing/2014/main" id="{DCA769B8-0A41-4D8A-B346-121CB7002C48}"/>
                </a:ext>
              </a:extLst>
            </p:cNvPr>
            <p:cNvCxnSpPr>
              <a:cxnSpLocks/>
              <a:stCxn id="492" idx="6"/>
              <a:endCxn id="466" idx="2"/>
            </p:cNvCxnSpPr>
            <p:nvPr/>
          </p:nvCxnSpPr>
          <p:spPr>
            <a:xfrm>
              <a:off x="7321494" y="1883106"/>
              <a:ext cx="686338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接箭头连接符 495">
              <a:extLst>
                <a:ext uri="{FF2B5EF4-FFF2-40B4-BE49-F238E27FC236}">
                  <a16:creationId xmlns:a16="http://schemas.microsoft.com/office/drawing/2014/main" id="{D9506711-56BC-40F4-B339-509B1057DD90}"/>
                </a:ext>
              </a:extLst>
            </p:cNvPr>
            <p:cNvCxnSpPr>
              <a:cxnSpLocks/>
              <a:stCxn id="492" idx="6"/>
              <a:endCxn id="467" idx="2"/>
            </p:cNvCxnSpPr>
            <p:nvPr/>
          </p:nvCxnSpPr>
          <p:spPr>
            <a:xfrm>
              <a:off x="7321494" y="1883106"/>
              <a:ext cx="686338" cy="55541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直接箭头连接符 496">
              <a:extLst>
                <a:ext uri="{FF2B5EF4-FFF2-40B4-BE49-F238E27FC236}">
                  <a16:creationId xmlns:a16="http://schemas.microsoft.com/office/drawing/2014/main" id="{116D57BC-1D9F-4F2C-AFB5-58C34682552B}"/>
                </a:ext>
              </a:extLst>
            </p:cNvPr>
            <p:cNvCxnSpPr>
              <a:cxnSpLocks/>
              <a:stCxn id="492" idx="6"/>
              <a:endCxn id="468" idx="2"/>
            </p:cNvCxnSpPr>
            <p:nvPr/>
          </p:nvCxnSpPr>
          <p:spPr>
            <a:xfrm>
              <a:off x="7321494" y="1883106"/>
              <a:ext cx="686338" cy="111082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5456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216</Words>
  <Application>Microsoft Office PowerPoint</Application>
  <PresentationFormat>宽屏</PresentationFormat>
  <Paragraphs>129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Zhou</dc:creator>
  <cp:lastModifiedBy>Zhou Wei</cp:lastModifiedBy>
  <cp:revision>31</cp:revision>
  <dcterms:created xsi:type="dcterms:W3CDTF">2020-07-25T08:49:42Z</dcterms:created>
  <dcterms:modified xsi:type="dcterms:W3CDTF">2021-03-13T13:09:11Z</dcterms:modified>
</cp:coreProperties>
</file>