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73"/>
    <a:srgbClr val="7030A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5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0086-214F-4506-8969-7BE5C311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09D39-32B6-48AA-87F5-C20303427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7324F-C90C-47FC-B5CC-2A748769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82071-25A5-429B-9D33-0C9F261E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16D67-996B-428F-8A48-2BFDDAAF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F391-BAD8-455F-9FF2-44C7F54D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2E3AA1-A256-458A-A461-ABC5C0B0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D04F9-714D-494C-AC72-3A5CA7B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4CAA0-9773-4A8C-9FBA-C3F78B50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DD8A3-4645-463D-8EB7-8E1AD5EE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3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8D18F0-9021-4ADA-87A8-76500578F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812A4-CB0D-4E23-B77E-B5130892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98401-E0CC-49C7-88C2-AA2CF70D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A5DBD-C2CA-42C8-A8CF-421A9B25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40084-EBF4-4983-953F-52F15B89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92DE-E537-4BBF-8E61-C9CD9AC7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8273C-5AA3-4C87-A9FE-3DB238E7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E3748-AADE-4233-8AD2-52EA4C20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A1A33-8F23-4B9D-A28A-57F05D11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83708-CEB7-41F2-978F-CD4C14D8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8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46E8E-7D45-4822-8BAE-9E91884D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02659-F4CB-4C39-96B9-DE0199CB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A2E6B-1C7A-49A6-A300-D0C663FD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BAECB-44CA-4E42-9633-456C8964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0E942-6AEC-47FA-87FD-21FFC540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C1625-EA5D-4323-AD2B-FEF1C72B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360F-5059-474B-8F03-20C63E4D4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EFD6B-0867-4F98-9280-47797A5B9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AA415-373E-437A-9A88-33A090E0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12C8D-D924-47D6-81DA-18D55174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368A3-02F2-48B8-9073-4F42223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9349B-0216-42D5-B330-D5E45717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089FD-9C7D-4C9F-8137-EFD4552E1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0E1CC-BADE-457F-AB02-814BF1944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BD1C6-0176-44A0-A1D6-ACDC003EF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1FF9F2-3ECC-4332-B5C1-F6B04C891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5DA61-72F1-4FE3-820B-FF58FB97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64CB6-90B2-4F25-9B47-4B217FFF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030912-ACC1-4F07-A45B-C61C451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8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E1753-C971-4279-A04F-A1174A29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212BE9-BD49-43FE-9C40-FCCA666B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12CF78-D619-4127-928B-E24CCB0C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B9D3FA-8F5D-4BAA-9740-3DD7C92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9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A46B7F-1D47-4856-9359-38AEEC0B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40BCC-7F36-4491-9632-4E7A541E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C47D7B-6E8A-4791-A195-DA733566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7A31C-491D-46FB-924D-C08F6C2A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C1B20-8A06-4C7F-B777-0AC47BE56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06AFC-5B39-4AE0-8B1B-C47AEEC2B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9AF6B-690A-4245-AE13-22D6491A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B64F8F-D034-4663-85C4-B929E562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47191-A178-497C-8328-7AE574C5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5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C7D2-F941-45A0-958D-C8C62C1A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79E44-7837-459F-9577-C0B95D152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E05E1-1C29-47AE-A9F3-85B311BF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3E4B4-3E47-4EF5-A872-959FDE23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64D81-113C-4283-A133-4A5D98B6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ECC82-EA44-4447-9522-43C50AAB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9F3307-C7A9-484E-B61B-96641F7B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65296-AC76-4B34-BD17-B4389E47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4FCB1-FF84-41A5-82D7-A79C37797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8137-048D-4924-BCD2-B2DF2DC702CD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5704E-11D2-43A8-BD22-B363ED47C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2D6D6-3C32-43C7-A3BB-88921DAA8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5409-A8A9-45F5-90CD-CC740D324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92DCB476-DDB0-4EB9-A372-73EFF6EF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0" y="676574"/>
            <a:ext cx="11625339" cy="3036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7F77B5A4-AF0E-47CB-8A5A-3B012E9B3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0" y="4345542"/>
            <a:ext cx="8666399" cy="20366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A934D8C-7F03-4124-9B4E-32A00D24839F}"/>
              </a:ext>
            </a:extLst>
          </p:cNvPr>
          <p:cNvSpPr/>
          <p:nvPr/>
        </p:nvSpPr>
        <p:spPr>
          <a:xfrm>
            <a:off x="982980" y="1514475"/>
            <a:ext cx="1041083" cy="2143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2D1E82-A08A-4FAF-983E-1D0A8B5865AD}"/>
              </a:ext>
            </a:extLst>
          </p:cNvPr>
          <p:cNvSpPr/>
          <p:nvPr/>
        </p:nvSpPr>
        <p:spPr>
          <a:xfrm>
            <a:off x="3679825" y="4775200"/>
            <a:ext cx="3702050" cy="793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0F827A-995D-40CB-9A0F-DACF7B993523}"/>
              </a:ext>
            </a:extLst>
          </p:cNvPr>
          <p:cNvSpPr/>
          <p:nvPr/>
        </p:nvSpPr>
        <p:spPr>
          <a:xfrm>
            <a:off x="3679824" y="4476750"/>
            <a:ext cx="3702050" cy="28575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EBE4E2-8BC1-4295-B48E-5294FE92A9C8}"/>
              </a:ext>
            </a:extLst>
          </p:cNvPr>
          <p:cNvSpPr/>
          <p:nvPr/>
        </p:nvSpPr>
        <p:spPr>
          <a:xfrm>
            <a:off x="7458075" y="4476750"/>
            <a:ext cx="1981200" cy="60960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31ECCC-B677-4B97-B1EC-77B344DBC194}"/>
              </a:ext>
            </a:extLst>
          </p:cNvPr>
          <p:cNvSpPr/>
          <p:nvPr/>
        </p:nvSpPr>
        <p:spPr>
          <a:xfrm>
            <a:off x="5724524" y="1316831"/>
            <a:ext cx="5857875" cy="21431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87252A6-CF1E-49EC-9624-27F903139D2D}"/>
              </a:ext>
            </a:extLst>
          </p:cNvPr>
          <p:cNvCxnSpPr>
            <a:cxnSpLocks/>
            <a:stCxn id="10" idx="1"/>
            <a:endCxn id="13" idx="1"/>
          </p:cNvCxnSpPr>
          <p:nvPr/>
        </p:nvCxnSpPr>
        <p:spPr>
          <a:xfrm rot="10800000" flipH="1" flipV="1">
            <a:off x="982979" y="1621632"/>
            <a:ext cx="2696845" cy="3193256"/>
          </a:xfrm>
          <a:prstGeom prst="bentConnector3">
            <a:avLst>
              <a:gd name="adj1" fmla="val -282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06C9908-9AE2-4904-97D8-A907C12881E4}"/>
              </a:ext>
            </a:extLst>
          </p:cNvPr>
          <p:cNvSpPr/>
          <p:nvPr/>
        </p:nvSpPr>
        <p:spPr>
          <a:xfrm>
            <a:off x="1231900" y="1316831"/>
            <a:ext cx="4305300" cy="19764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3F63025-3F82-404A-9E27-B91C7F3C863A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1979612" y="2919413"/>
            <a:ext cx="3105150" cy="295274"/>
          </a:xfrm>
          <a:prstGeom prst="bentConnector2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740DC71-586A-42E5-B55D-BC0831C63F4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16200000" flipH="1">
            <a:off x="7421165" y="2763440"/>
            <a:ext cx="3250406" cy="785813"/>
          </a:xfrm>
          <a:prstGeom prst="bentConnector4">
            <a:avLst>
              <a:gd name="adj1" fmla="val 82527"/>
              <a:gd name="adj2" fmla="val 137576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B2AFED6-6A11-4632-893B-A1BCEAABA85A}"/>
              </a:ext>
            </a:extLst>
          </p:cNvPr>
          <p:cNvSpPr txBox="1"/>
          <p:nvPr/>
        </p:nvSpPr>
        <p:spPr>
          <a:xfrm>
            <a:off x="180975" y="1531143"/>
            <a:ext cx="764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FF0000"/>
                </a:solidFill>
              </a:rPr>
              <a:t>表格内横线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r"/>
            <a:r>
              <a:rPr lang="zh-CN" altLang="en-US" sz="1200" dirty="0">
                <a:solidFill>
                  <a:srgbClr val="FF0000"/>
                </a:solidFill>
              </a:rPr>
              <a:t>从第</a:t>
            </a:r>
            <a:r>
              <a:rPr lang="en-US" altLang="zh-CN" sz="1200" dirty="0">
                <a:solidFill>
                  <a:srgbClr val="FF0000"/>
                </a:solidFill>
              </a:rPr>
              <a:t>2</a:t>
            </a:r>
            <a:r>
              <a:rPr lang="zh-CN" altLang="en-US" sz="1200" dirty="0">
                <a:solidFill>
                  <a:srgbClr val="FF0000"/>
                </a:solidFill>
              </a:rPr>
              <a:t>列到第</a:t>
            </a:r>
            <a:r>
              <a:rPr lang="en-US" altLang="zh-CN" sz="1200" dirty="0">
                <a:solidFill>
                  <a:srgbClr val="FF0000"/>
                </a:solidFill>
              </a:rPr>
              <a:t>3</a:t>
            </a:r>
            <a:r>
              <a:rPr lang="zh-CN" altLang="en-US" sz="1200" dirty="0">
                <a:solidFill>
                  <a:srgbClr val="FF0000"/>
                </a:solidFill>
              </a:rPr>
              <a:t>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2D25635-BF58-48C9-81BF-0004744A8FA5}"/>
              </a:ext>
            </a:extLst>
          </p:cNvPr>
          <p:cNvSpPr txBox="1"/>
          <p:nvPr/>
        </p:nvSpPr>
        <p:spPr>
          <a:xfrm>
            <a:off x="3366253" y="3180516"/>
            <a:ext cx="11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</a:rPr>
              <a:t>跨列，跨</a:t>
            </a:r>
            <a:r>
              <a:rPr lang="en-US" altLang="zh-CN" sz="1200" dirty="0">
                <a:solidFill>
                  <a:srgbClr val="00B0F0"/>
                </a:solidFill>
              </a:rPr>
              <a:t>2</a:t>
            </a:r>
            <a:r>
              <a:rPr lang="zh-CN" altLang="en-US" sz="1200" dirty="0">
                <a:solidFill>
                  <a:srgbClr val="00B0F0"/>
                </a:solidFill>
              </a:rPr>
              <a:t>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50F1E2-2410-4B6D-933A-167196094D07}"/>
              </a:ext>
            </a:extLst>
          </p:cNvPr>
          <p:cNvSpPr txBox="1"/>
          <p:nvPr/>
        </p:nvSpPr>
        <p:spPr>
          <a:xfrm>
            <a:off x="8653461" y="1927591"/>
            <a:ext cx="1284851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7030A0"/>
                </a:solidFill>
              </a:rPr>
              <a:t>1. </a:t>
            </a:r>
            <a:r>
              <a:rPr lang="zh-CN" altLang="en-US" sz="1200" dirty="0">
                <a:solidFill>
                  <a:srgbClr val="7030A0"/>
                </a:solidFill>
              </a:rPr>
              <a:t>跨行，跨</a:t>
            </a:r>
            <a:r>
              <a:rPr lang="en-US" altLang="zh-CN" sz="1200" dirty="0">
                <a:solidFill>
                  <a:srgbClr val="7030A0"/>
                </a:solidFill>
              </a:rPr>
              <a:t>2</a:t>
            </a:r>
            <a:r>
              <a:rPr lang="zh-CN" altLang="en-US" sz="1200" dirty="0">
                <a:solidFill>
                  <a:srgbClr val="7030A0"/>
                </a:solidFill>
              </a:rPr>
              <a:t>行</a:t>
            </a:r>
            <a:endParaRPr lang="en-US" altLang="zh-CN" sz="12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7030A0"/>
                </a:solidFill>
              </a:rPr>
              <a:t>2.</a:t>
            </a:r>
            <a:r>
              <a:rPr lang="zh-CN" altLang="en-US" sz="1200" dirty="0">
                <a:solidFill>
                  <a:srgbClr val="7030A0"/>
                </a:solidFill>
              </a:rPr>
              <a:t> 单元格内换行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0136A04-4A2E-462E-84B1-D44BAB821EC5}"/>
              </a:ext>
            </a:extLst>
          </p:cNvPr>
          <p:cNvSpPr/>
          <p:nvPr/>
        </p:nvSpPr>
        <p:spPr>
          <a:xfrm>
            <a:off x="5381624" y="1728788"/>
            <a:ext cx="247650" cy="257175"/>
          </a:xfrm>
          <a:prstGeom prst="ellipse">
            <a:avLst/>
          </a:prstGeom>
          <a:solidFill>
            <a:schemeClr val="bg1"/>
          </a:solidFill>
          <a:ln>
            <a:solidFill>
              <a:srgbClr val="FFD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C4A092-E95C-4785-A5CF-882090CBFF1D}"/>
              </a:ext>
            </a:extLst>
          </p:cNvPr>
          <p:cNvSpPr txBox="1"/>
          <p:nvPr/>
        </p:nvSpPr>
        <p:spPr>
          <a:xfrm>
            <a:off x="5261303" y="1998663"/>
            <a:ext cx="2276701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</a:pPr>
            <a:r>
              <a:rPr lang="en-US" altLang="zh-CN" sz="1200" dirty="0">
                <a:solidFill>
                  <a:srgbClr val="FFC000"/>
                </a:solidFill>
              </a:rPr>
              <a:t>1. </a:t>
            </a:r>
            <a:r>
              <a:rPr lang="zh-CN" altLang="en-US" sz="1200" b="1" dirty="0">
                <a:solidFill>
                  <a:srgbClr val="FFC000"/>
                </a:solidFill>
              </a:rPr>
              <a:t>不</a:t>
            </a:r>
            <a:r>
              <a:rPr lang="zh-CN" altLang="en-US" sz="1200" dirty="0">
                <a:solidFill>
                  <a:srgbClr val="FFC000"/>
                </a:solidFill>
              </a:rPr>
              <a:t>再需要</a:t>
            </a:r>
            <a:r>
              <a:rPr lang="en-US" altLang="zh-CN" sz="1200" dirty="0">
                <a:solidFill>
                  <a:srgbClr val="FFC000"/>
                </a:solidFill>
              </a:rPr>
              <a:t>`&amp;`</a:t>
            </a:r>
            <a:r>
              <a:rPr lang="zh-CN" altLang="en-US" sz="1200" dirty="0">
                <a:solidFill>
                  <a:srgbClr val="FFC000"/>
                </a:solidFill>
              </a:rPr>
              <a:t>符号</a:t>
            </a:r>
            <a:endParaRPr lang="en-US" altLang="zh-CN" sz="1200" dirty="0">
              <a:solidFill>
                <a:srgbClr val="FFC000"/>
              </a:solidFill>
            </a:endParaRPr>
          </a:p>
          <a:p>
            <a:pPr>
              <a:spcBef>
                <a:spcPts val="150"/>
              </a:spcBef>
            </a:pPr>
            <a:r>
              <a:rPr lang="en-US" altLang="zh-CN" sz="1200" dirty="0">
                <a:solidFill>
                  <a:srgbClr val="FFC000"/>
                </a:solidFill>
              </a:rPr>
              <a:t>2. </a:t>
            </a:r>
            <a:r>
              <a:rPr lang="zh-CN" altLang="en-US" sz="1200" dirty="0">
                <a:solidFill>
                  <a:srgbClr val="FFC000"/>
                </a:solidFill>
              </a:rPr>
              <a:t>如果使用</a:t>
            </a:r>
            <a:r>
              <a:rPr lang="en-US" altLang="zh-CN" sz="1200" dirty="0">
                <a:solidFill>
                  <a:srgbClr val="FFC000"/>
                </a:solidFill>
              </a:rPr>
              <a:t>`&amp;`</a:t>
            </a:r>
            <a:r>
              <a:rPr lang="zh-CN" altLang="en-US" sz="1200" dirty="0">
                <a:solidFill>
                  <a:srgbClr val="FFC000"/>
                </a:solidFill>
              </a:rPr>
              <a:t>符号，会在所跨行的单元格内叠加显示内容</a:t>
            </a:r>
          </a:p>
        </p:txBody>
      </p:sp>
    </p:spTree>
    <p:extLst>
      <p:ext uri="{BB962C8B-B14F-4D97-AF65-F5344CB8AC3E}">
        <p14:creationId xmlns:p14="http://schemas.microsoft.com/office/powerpoint/2010/main" val="224524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Wei</dc:creator>
  <cp:lastModifiedBy>Zhou Wei</cp:lastModifiedBy>
  <cp:revision>1</cp:revision>
  <dcterms:created xsi:type="dcterms:W3CDTF">2021-09-05T07:41:42Z</dcterms:created>
  <dcterms:modified xsi:type="dcterms:W3CDTF">2021-09-05T07:58:10Z</dcterms:modified>
</cp:coreProperties>
</file>