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4" autoAdjust="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F42DD-1CA5-4EAA-B6B0-F7D7F126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71E48-3C7E-4D01-9277-6A74C29AE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13ECF-C16E-4AF3-AD18-879FF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FE5A6-D1BF-4B1A-B86C-182F4C00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6A704-1E56-4BED-BCAA-8327E381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8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D740D-B880-4D40-B484-C8D29470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C675D-8D44-42D4-8963-D07CEFE0B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E5D87-5D72-431F-9A91-C6FC5250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95FFA-E0BB-4E33-9C9E-3DFB27EB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95F9C-46E0-46D5-AB86-F40210C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DDA8C-1C5F-4776-BFD5-851827D4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A8B42-1322-4DFA-8D8F-9A561088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ED3CB-88F8-4074-B9CD-0EB9D7F1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F41A3-88EB-487B-B8DA-9815A49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D16BD-A17A-4284-9E64-C08C6CD4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5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61EDA-5441-4713-8281-D7355687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08EC4-DAAD-48BE-99EE-374E7E35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B698-BA69-416D-B432-0B2718C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726C3-DA08-4A74-8D70-88F5D3A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052F8-69B7-4DBB-9B3D-C072DD15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8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087B-DEC4-4A13-B8A6-F73866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329D-9E3F-4B48-A177-86DD12C6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725FA-788C-4203-A814-A78932B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03A16-B23E-49A1-ADC0-78A9D36F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F16A-6416-477D-912D-BD80D260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9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A43F-5144-4FC4-A5EF-58C24D4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9C0AB-79C9-4AE4-BF58-F29187682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2B323-7C3E-4C7D-A6DF-1B935EA0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7C5A9-3934-4041-A508-D35D7BB9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85426-C74B-4DC3-8B2A-715C091C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95BA0-C526-43DA-9E57-C81B938C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7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85882-999D-4A74-9CD7-CF07DB21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8CD5B-E76F-4227-855A-ADD62F39B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3A8DD-C614-4574-A0E1-F0C13FFA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64C5C5-F751-42F1-B3D9-32E64C8C3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180EAD-85FC-4DC9-A6B3-31B527457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D412D-064A-4204-AB64-A63B83E2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7A680-C090-4E97-82EB-4D8CE39F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3627A-6997-431A-B912-89E0C725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9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3DA85-1975-43BE-ABBA-56722EC7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02EDA-AB86-4F30-8501-AE136B98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9E975-09B3-4917-98E9-050770AB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4E0C93-4D75-4501-B593-B069511D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9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41C536-A688-4FF6-A13B-A90F54D1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D78D4-167A-4162-B8C4-F0E88F00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CDB97D-BB4E-4E00-8391-60073B01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7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A7992-D739-44F4-96DA-34269478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039E1-FA55-4341-AC8E-01620E92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FA129-9AFB-4CD7-8561-8B7419FA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4F805-F4DB-46D8-9C65-2A5452C4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B35BE-5797-49D4-A438-8BFCE12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F9548-36CC-4B68-B36C-411002C3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33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0C99A-B73F-4FBF-90D9-852EB5A4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FF8CE2-8345-4E98-A1EB-DBE27B5E2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634A8-C19E-4830-B732-167282B1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8B45C-2775-439C-BE5A-EEF28DCE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613CC-43D0-4CBE-AFFD-E0796021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F12E5-F454-4A2A-96A5-6F2874A1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2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1E5CC-2BC1-4F3F-A7B8-46D414F2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12547-3AC2-4C30-8828-5C0958C1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A0470-35F6-4F59-AA66-EA191E806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948E-7836-41E2-9596-2BBB4F7D053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DAC3B-EEC6-45FB-A170-9E62891D1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1F46C-1A6F-4858-8AAE-615A44E45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8DB6-CD98-451D-9445-3549F7456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1FB37B9-E97D-4422-BE1E-60BF43A84356}"/>
              </a:ext>
            </a:extLst>
          </p:cNvPr>
          <p:cNvGrpSpPr/>
          <p:nvPr/>
        </p:nvGrpSpPr>
        <p:grpSpPr>
          <a:xfrm>
            <a:off x="438160" y="231169"/>
            <a:ext cx="5393141" cy="3070406"/>
            <a:chOff x="438160" y="231169"/>
            <a:chExt cx="5393141" cy="30704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C0DE58A-CD88-4DFB-80B5-21EA884AAE4C}"/>
                    </a:ext>
                  </a:extLst>
                </p:cNvPr>
                <p:cNvSpPr/>
                <p:nvPr/>
              </p:nvSpPr>
              <p:spPr>
                <a:xfrm>
                  <a:off x="969709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C0DE58A-CD88-4DFB-80B5-21EA884AAE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" y="1444459"/>
                  <a:ext cx="405063" cy="40506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20DD93EF-433E-4221-B8E5-853B32660939}"/>
                    </a:ext>
                  </a:extLst>
                </p:cNvPr>
                <p:cNvSpPr/>
                <p:nvPr/>
              </p:nvSpPr>
              <p:spPr>
                <a:xfrm>
                  <a:off x="969710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20DD93EF-433E-4221-B8E5-853B326609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10" y="2279484"/>
                  <a:ext cx="405063" cy="40506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82C42401-DF26-4202-B23B-0C14FEBDBF1C}"/>
                    </a:ext>
                  </a:extLst>
                </p:cNvPr>
                <p:cNvSpPr/>
                <p:nvPr/>
              </p:nvSpPr>
              <p:spPr>
                <a:xfrm>
                  <a:off x="969711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82C42401-DF26-4202-B23B-0C14FEBDBF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11" y="609434"/>
                  <a:ext cx="405063" cy="40506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9C449E23-350D-4C96-87FA-55935B06106D}"/>
                    </a:ext>
                  </a:extLst>
                </p:cNvPr>
                <p:cNvSpPr/>
                <p:nvPr/>
              </p:nvSpPr>
              <p:spPr>
                <a:xfrm>
                  <a:off x="2207961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9C449E23-350D-4C96-87FA-55935B061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961" y="609434"/>
                  <a:ext cx="405063" cy="40506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F2DEDF41-778D-4963-B628-B1B9A75E74D3}"/>
                    </a:ext>
                  </a:extLst>
                </p:cNvPr>
                <p:cNvSpPr/>
                <p:nvPr/>
              </p:nvSpPr>
              <p:spPr>
                <a:xfrm>
                  <a:off x="2925509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F2DEDF41-778D-4963-B628-B1B9A75E7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09" y="1444459"/>
                  <a:ext cx="405063" cy="40506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CF6D87-6263-4EAD-863E-F3CEFF3FAC2A}"/>
                    </a:ext>
                  </a:extLst>
                </p:cNvPr>
                <p:cNvSpPr/>
                <p:nvPr/>
              </p:nvSpPr>
              <p:spPr>
                <a:xfrm>
                  <a:off x="2925510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CF6D87-6263-4EAD-863E-F3CEFF3FAC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10" y="2279484"/>
                  <a:ext cx="405063" cy="4050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DCBB6159-E41C-4838-A79C-60597281F402}"/>
                    </a:ext>
                  </a:extLst>
                </p:cNvPr>
                <p:cNvSpPr/>
                <p:nvPr/>
              </p:nvSpPr>
              <p:spPr>
                <a:xfrm>
                  <a:off x="2925511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DCBB6159-E41C-4838-A79C-60597281F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11" y="609434"/>
                  <a:ext cx="405063" cy="40506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ACBD706-2774-4D0D-BAC4-0E6E647EC01A}"/>
                    </a:ext>
                  </a:extLst>
                </p:cNvPr>
                <p:cNvSpPr/>
                <p:nvPr/>
              </p:nvSpPr>
              <p:spPr>
                <a:xfrm>
                  <a:off x="2207961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ACBD706-2774-4D0D-BAC4-0E6E647EC0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961" y="1444459"/>
                  <a:ext cx="405063" cy="40506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17AEE885-4E89-4F92-9D6E-B614C7F11009}"/>
                    </a:ext>
                  </a:extLst>
                </p:cNvPr>
                <p:cNvSpPr/>
                <p:nvPr/>
              </p:nvSpPr>
              <p:spPr>
                <a:xfrm>
                  <a:off x="2207961" y="2279483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17AEE885-4E89-4F92-9D6E-B614C7F11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961" y="2279483"/>
                  <a:ext cx="405063" cy="40506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E5071B9-AE61-40D3-BD18-77ABB6ADF51B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2613024" y="811966"/>
              <a:ext cx="312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D7A2955-798C-4A2A-A471-A3C466B8FD7C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2613024" y="1646991"/>
              <a:ext cx="312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B2A5C2A-BDE1-4284-B586-100A832FECB8}"/>
                </a:ext>
              </a:extLst>
            </p:cNvPr>
            <p:cNvCxnSpPr>
              <a:cxnSpLocks/>
              <a:stCxn id="15" idx="6"/>
              <a:endCxn id="12" idx="2"/>
            </p:cNvCxnSpPr>
            <p:nvPr/>
          </p:nvCxnSpPr>
          <p:spPr>
            <a:xfrm>
              <a:off x="2613024" y="2482015"/>
              <a:ext cx="3124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45B9C0E-5559-47A7-8E99-9EC82F71DB6B}"/>
                </a:ext>
              </a:extLst>
            </p:cNvPr>
            <p:cNvCxnSpPr>
              <a:stCxn id="6" idx="6"/>
              <a:endCxn id="14" idx="1"/>
            </p:cNvCxnSpPr>
            <p:nvPr/>
          </p:nvCxnSpPr>
          <p:spPr>
            <a:xfrm>
              <a:off x="1374774" y="811966"/>
              <a:ext cx="892507" cy="6918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C1647AC-3B20-4D87-A7FE-D721AE9EAD0F}"/>
                </a:ext>
              </a:extLst>
            </p:cNvPr>
            <p:cNvCxnSpPr>
              <a:stCxn id="4" idx="6"/>
              <a:endCxn id="14" idx="2"/>
            </p:cNvCxnSpPr>
            <p:nvPr/>
          </p:nvCxnSpPr>
          <p:spPr>
            <a:xfrm>
              <a:off x="1374772" y="1646991"/>
              <a:ext cx="833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0FC1C07-7255-403E-B8E8-7E00EBF7B0BB}"/>
                </a:ext>
              </a:extLst>
            </p:cNvPr>
            <p:cNvCxnSpPr>
              <a:stCxn id="5" idx="6"/>
              <a:endCxn id="14" idx="3"/>
            </p:cNvCxnSpPr>
            <p:nvPr/>
          </p:nvCxnSpPr>
          <p:spPr>
            <a:xfrm flipV="1">
              <a:off x="1374773" y="1790202"/>
              <a:ext cx="892508" cy="6918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85ADBBA-255E-4E13-977F-9702BC247C64}"/>
                </a:ext>
              </a:extLst>
            </p:cNvPr>
            <p:cNvSpPr txBox="1"/>
            <p:nvPr/>
          </p:nvSpPr>
          <p:spPr>
            <a:xfrm>
              <a:off x="2651285" y="541316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55B928-0BA7-46EF-A82F-70EE6263C6F8}"/>
                </a:ext>
              </a:extLst>
            </p:cNvPr>
            <p:cNvSpPr txBox="1"/>
            <p:nvPr/>
          </p:nvSpPr>
          <p:spPr>
            <a:xfrm>
              <a:off x="2651285" y="1376339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8A3DA4F-DCFB-4A32-9856-8A1C2BB79644}"/>
                </a:ext>
              </a:extLst>
            </p:cNvPr>
            <p:cNvSpPr txBox="1"/>
            <p:nvPr/>
          </p:nvSpPr>
          <p:spPr>
            <a:xfrm>
              <a:off x="2651285" y="2211363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55451A1F-0370-42D1-8CDD-DCA9088BBDA3}"/>
                    </a:ext>
                  </a:extLst>
                </p:cNvPr>
                <p:cNvSpPr/>
                <p:nvPr/>
              </p:nvSpPr>
              <p:spPr>
                <a:xfrm>
                  <a:off x="4163756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55451A1F-0370-42D1-8CDD-DCA9088BB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6" y="1444459"/>
                  <a:ext cx="405063" cy="40506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19631E32-46A6-4484-9593-8A207C50E87A}"/>
                    </a:ext>
                  </a:extLst>
                </p:cNvPr>
                <p:cNvSpPr/>
                <p:nvPr/>
              </p:nvSpPr>
              <p:spPr>
                <a:xfrm>
                  <a:off x="4163757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19631E32-46A6-4484-9593-8A207C50E8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7" y="2279484"/>
                  <a:ext cx="405063" cy="40506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3D6AABA7-296A-4343-9176-34D1CE5AD867}"/>
                    </a:ext>
                  </a:extLst>
                </p:cNvPr>
                <p:cNvSpPr/>
                <p:nvPr/>
              </p:nvSpPr>
              <p:spPr>
                <a:xfrm>
                  <a:off x="4163758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3D6AABA7-296A-4343-9176-34D1CE5AD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8" y="609434"/>
                  <a:ext cx="405063" cy="40506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D3CFFB4-F3C2-47EA-8987-10194A0BF32B}"/>
                </a:ext>
              </a:extLst>
            </p:cNvPr>
            <p:cNvCxnSpPr>
              <a:stCxn id="13" idx="6"/>
              <a:endCxn id="39" idx="1"/>
            </p:cNvCxnSpPr>
            <p:nvPr/>
          </p:nvCxnSpPr>
          <p:spPr>
            <a:xfrm>
              <a:off x="3330574" y="811966"/>
              <a:ext cx="892502" cy="6918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1CE43CF-3B92-4E78-BB6C-5548C9C389C4}"/>
                </a:ext>
              </a:extLst>
            </p:cNvPr>
            <p:cNvCxnSpPr>
              <a:cxnSpLocks/>
              <a:stCxn id="11" idx="6"/>
              <a:endCxn id="39" idx="2"/>
            </p:cNvCxnSpPr>
            <p:nvPr/>
          </p:nvCxnSpPr>
          <p:spPr>
            <a:xfrm>
              <a:off x="3330572" y="1646991"/>
              <a:ext cx="833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B5C7735-1C64-4E8D-BE92-DB00A188FC54}"/>
                </a:ext>
              </a:extLst>
            </p:cNvPr>
            <p:cNvCxnSpPr>
              <a:cxnSpLocks/>
              <a:stCxn id="12" idx="6"/>
              <a:endCxn id="39" idx="3"/>
            </p:cNvCxnSpPr>
            <p:nvPr/>
          </p:nvCxnSpPr>
          <p:spPr>
            <a:xfrm flipV="1">
              <a:off x="3330573" y="1790202"/>
              <a:ext cx="892503" cy="6918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B293FD13-9DB1-4D10-9D03-55EF5ACB9FAF}"/>
                    </a:ext>
                  </a:extLst>
                </p:cNvPr>
                <p:cNvSpPr/>
                <p:nvPr/>
              </p:nvSpPr>
              <p:spPr>
                <a:xfrm>
                  <a:off x="4163754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B293FD13-9DB1-4D10-9D03-55EF5ACB9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4" y="1444459"/>
                  <a:ext cx="405063" cy="40506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3F091C7F-8BEB-4576-B8C0-3D56D10785E8}"/>
                    </a:ext>
                  </a:extLst>
                </p:cNvPr>
                <p:cNvSpPr/>
                <p:nvPr/>
              </p:nvSpPr>
              <p:spPr>
                <a:xfrm>
                  <a:off x="4163755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3F091C7F-8BEB-4576-B8C0-3D56D1078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5" y="2279484"/>
                  <a:ext cx="405063" cy="40506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46D25388-E58E-4D68-843C-33514E7F7175}"/>
                    </a:ext>
                  </a:extLst>
                </p:cNvPr>
                <p:cNvSpPr/>
                <p:nvPr/>
              </p:nvSpPr>
              <p:spPr>
                <a:xfrm>
                  <a:off x="4163756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46D25388-E58E-4D68-843C-33514E7F7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56" y="609434"/>
                  <a:ext cx="405063" cy="40506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68EEDCB0-9DC3-4EAB-AB65-62D2BDF75867}"/>
                    </a:ext>
                  </a:extLst>
                </p:cNvPr>
                <p:cNvSpPr/>
                <p:nvPr/>
              </p:nvSpPr>
              <p:spPr>
                <a:xfrm>
                  <a:off x="4881305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68EEDCB0-9DC3-4EAB-AB65-62D2BDF75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5" y="1444459"/>
                  <a:ext cx="405063" cy="40506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BC6EEA0C-0382-43D5-86B9-E2F2A43C229E}"/>
                    </a:ext>
                  </a:extLst>
                </p:cNvPr>
                <p:cNvSpPr/>
                <p:nvPr/>
              </p:nvSpPr>
              <p:spPr>
                <a:xfrm>
                  <a:off x="4881306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BC6EEA0C-0382-43D5-86B9-E2F2A43C2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6" y="2279484"/>
                  <a:ext cx="405063" cy="40506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D9C86DD-D28B-4635-A268-A4DE273E5CCE}"/>
                    </a:ext>
                  </a:extLst>
                </p:cNvPr>
                <p:cNvSpPr/>
                <p:nvPr/>
              </p:nvSpPr>
              <p:spPr>
                <a:xfrm>
                  <a:off x="4881307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D9C86DD-D28B-4635-A268-A4DE273E5C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7" y="609434"/>
                  <a:ext cx="405063" cy="40506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EB712A4A-75EF-42E2-B494-A8935E32BF95}"/>
                    </a:ext>
                  </a:extLst>
                </p:cNvPr>
                <p:cNvSpPr/>
                <p:nvPr/>
              </p:nvSpPr>
              <p:spPr>
                <a:xfrm>
                  <a:off x="4881303" y="1444459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EB712A4A-75EF-42E2-B494-A8935E32B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3" y="1444459"/>
                  <a:ext cx="405063" cy="40506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F58B7A03-A68D-44D9-9611-4567888FCF3D}"/>
                    </a:ext>
                  </a:extLst>
                </p:cNvPr>
                <p:cNvSpPr/>
                <p:nvPr/>
              </p:nvSpPr>
              <p:spPr>
                <a:xfrm>
                  <a:off x="4881304" y="227948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F58B7A03-A68D-44D9-9611-4567888F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4" y="2279484"/>
                  <a:ext cx="405063" cy="40506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E855888-FD3D-4964-AC21-BF04A24F0F77}"/>
                    </a:ext>
                  </a:extLst>
                </p:cNvPr>
                <p:cNvSpPr/>
                <p:nvPr/>
              </p:nvSpPr>
              <p:spPr>
                <a:xfrm>
                  <a:off x="4881305" y="609434"/>
                  <a:ext cx="405063" cy="405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E855888-FD3D-4964-AC21-BF04A24F0F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5" y="609434"/>
                  <a:ext cx="405063" cy="40506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DFFA22D-9800-4A8B-A323-1C5DA09FE989}"/>
                </a:ext>
              </a:extLst>
            </p:cNvPr>
            <p:cNvSpPr txBox="1"/>
            <p:nvPr/>
          </p:nvSpPr>
          <p:spPr>
            <a:xfrm>
              <a:off x="796175" y="231169"/>
              <a:ext cx="752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</a:rPr>
                <a:t>输入层</a:t>
              </a:r>
              <a:r>
                <a:rPr lang="en-US" altLang="zh-CN" sz="1200" i="1" dirty="0">
                  <a:latin typeface="Times New Roman" panose="02020603050405020304" pitchFamily="18" charset="0"/>
                </a:rPr>
                <a:t>D</a:t>
              </a:r>
              <a:endParaRPr lang="zh-CN" altLang="en-US" sz="1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DE3205-3D0B-48A7-9254-DC80F98DC777}"/>
                </a:ext>
              </a:extLst>
            </p:cNvPr>
            <p:cNvSpPr txBox="1"/>
            <p:nvPr/>
          </p:nvSpPr>
          <p:spPr>
            <a:xfrm>
              <a:off x="2410492" y="231169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</a:rPr>
                <a:t>隐含层</a:t>
              </a:r>
              <a:r>
                <a:rPr lang="en-US" altLang="zh-CN" sz="1200" i="1" dirty="0">
                  <a:latin typeface="Times New Roman" panose="02020603050405020304" pitchFamily="18" charset="0"/>
                </a:rPr>
                <a:t>H</a:t>
              </a:r>
              <a:endParaRPr lang="zh-CN" altLang="en-US" sz="1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5714A7F-6031-40C1-B984-FE2407042CAB}"/>
                </a:ext>
              </a:extLst>
            </p:cNvPr>
            <p:cNvSpPr txBox="1"/>
            <p:nvPr/>
          </p:nvSpPr>
          <p:spPr>
            <a:xfrm>
              <a:off x="4366285" y="231169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</a:rPr>
                <a:t>输出层</a:t>
              </a:r>
              <a:r>
                <a:rPr lang="en-US" altLang="zh-CN" sz="1200" i="1" dirty="0">
                  <a:latin typeface="Times New Roman" panose="02020603050405020304" pitchFamily="18" charset="0"/>
                </a:rPr>
                <a:t>L</a:t>
              </a:r>
              <a:endParaRPr lang="zh-CN" altLang="en-US" sz="1200" i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806FF61-B88C-4999-8BB1-DD98F8837B3F}"/>
                </a:ext>
              </a:extLst>
            </p:cNvPr>
            <p:cNvCxnSpPr>
              <a:cxnSpLocks/>
              <a:stCxn id="54" idx="6"/>
              <a:endCxn id="63" idx="2"/>
            </p:cNvCxnSpPr>
            <p:nvPr/>
          </p:nvCxnSpPr>
          <p:spPr>
            <a:xfrm>
              <a:off x="4568817" y="1646991"/>
              <a:ext cx="312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CFD3E65-8689-4B27-A78B-8A770471162D}"/>
                </a:ext>
              </a:extLst>
            </p:cNvPr>
            <p:cNvSpPr txBox="1"/>
            <p:nvPr/>
          </p:nvSpPr>
          <p:spPr>
            <a:xfrm>
              <a:off x="4607078" y="1376339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A6602985-2C4A-454B-AF6B-686ED93FA1A2}"/>
                </a:ext>
              </a:extLst>
            </p:cNvPr>
            <p:cNvCxnSpPr>
              <a:cxnSpLocks/>
              <a:stCxn id="55" idx="6"/>
              <a:endCxn id="64" idx="2"/>
            </p:cNvCxnSpPr>
            <p:nvPr/>
          </p:nvCxnSpPr>
          <p:spPr>
            <a:xfrm>
              <a:off x="4568818" y="2482016"/>
              <a:ext cx="312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BDCEF89-6DC3-4327-A21D-0682BEDA2645}"/>
                </a:ext>
              </a:extLst>
            </p:cNvPr>
            <p:cNvCxnSpPr>
              <a:cxnSpLocks/>
              <a:stCxn id="56" idx="6"/>
              <a:endCxn id="65" idx="2"/>
            </p:cNvCxnSpPr>
            <p:nvPr/>
          </p:nvCxnSpPr>
          <p:spPr>
            <a:xfrm>
              <a:off x="4568819" y="811966"/>
              <a:ext cx="312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869EBC0-056F-4B64-99C0-7AC3AC06DD54}"/>
                </a:ext>
              </a:extLst>
            </p:cNvPr>
            <p:cNvSpPr txBox="1"/>
            <p:nvPr/>
          </p:nvSpPr>
          <p:spPr>
            <a:xfrm>
              <a:off x="4607078" y="541316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BDDE73C-386E-45EB-BB02-7081EFC68919}"/>
                </a:ext>
              </a:extLst>
            </p:cNvPr>
            <p:cNvSpPr txBox="1"/>
            <p:nvPr/>
          </p:nvSpPr>
          <p:spPr>
            <a:xfrm>
              <a:off x="4607078" y="2212933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E485866-494C-449E-A299-C2776209A819}"/>
                    </a:ext>
                  </a:extLst>
                </p:cNvPr>
                <p:cNvSpPr txBox="1"/>
                <p:nvPr/>
              </p:nvSpPr>
              <p:spPr>
                <a:xfrm>
                  <a:off x="1402890" y="624688"/>
                  <a:ext cx="307712" cy="2313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E485866-494C-449E-A299-C2776209A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890" y="624688"/>
                  <a:ext cx="307712" cy="231345"/>
                </a:xfrm>
                <a:prstGeom prst="rect">
                  <a:avLst/>
                </a:prstGeom>
                <a:blipFill>
                  <a:blip r:embed="rId23"/>
                  <a:stretch>
                    <a:fillRect l="-39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601B969-141D-4F21-993F-2DA30C4DA303}"/>
                    </a:ext>
                  </a:extLst>
                </p:cNvPr>
                <p:cNvSpPr txBox="1"/>
                <p:nvPr/>
              </p:nvSpPr>
              <p:spPr>
                <a:xfrm>
                  <a:off x="1386428" y="1396676"/>
                  <a:ext cx="317458" cy="2390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601B969-141D-4F21-993F-2DA30C4DA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428" y="1396676"/>
                  <a:ext cx="317458" cy="239040"/>
                </a:xfrm>
                <a:prstGeom prst="rect">
                  <a:avLst/>
                </a:prstGeom>
                <a:blipFill>
                  <a:blip r:embed="rId24"/>
                  <a:stretch>
                    <a:fillRect l="-3774" t="-2564" r="-5660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194207E3-C209-496E-910E-CDA69017A1C3}"/>
                    </a:ext>
                  </a:extLst>
                </p:cNvPr>
                <p:cNvSpPr txBox="1"/>
                <p:nvPr/>
              </p:nvSpPr>
              <p:spPr>
                <a:xfrm>
                  <a:off x="1368695" y="2074768"/>
                  <a:ext cx="324641" cy="2337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194207E3-C209-496E-910E-CDA69017A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695" y="2074768"/>
                  <a:ext cx="324641" cy="233718"/>
                </a:xfrm>
                <a:prstGeom prst="rect">
                  <a:avLst/>
                </a:prstGeom>
                <a:blipFill>
                  <a:blip r:embed="rId25"/>
                  <a:stretch>
                    <a:fillRect l="-5660" r="-7547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EE2B088-71D2-49C7-B914-6412BEC9D02C}"/>
                    </a:ext>
                  </a:extLst>
                </p:cNvPr>
                <p:cNvSpPr txBox="1"/>
                <p:nvPr/>
              </p:nvSpPr>
              <p:spPr>
                <a:xfrm>
                  <a:off x="3368820" y="623908"/>
                  <a:ext cx="304699" cy="236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EE2B088-71D2-49C7-B914-6412BEC9D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820" y="623908"/>
                  <a:ext cx="304699" cy="236603"/>
                </a:xfrm>
                <a:prstGeom prst="rect">
                  <a:avLst/>
                </a:prstGeom>
                <a:blipFill>
                  <a:blip r:embed="rId26"/>
                  <a:stretch>
                    <a:fillRect l="-16000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52CE656-E316-497B-9DFD-0D695A1B9AFE}"/>
                    </a:ext>
                  </a:extLst>
                </p:cNvPr>
                <p:cNvSpPr txBox="1"/>
                <p:nvPr/>
              </p:nvSpPr>
              <p:spPr>
                <a:xfrm>
                  <a:off x="3365132" y="1389550"/>
                  <a:ext cx="312072" cy="2390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52CE656-E316-497B-9DFD-0D695A1B9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132" y="1389550"/>
                  <a:ext cx="312072" cy="239040"/>
                </a:xfrm>
                <a:prstGeom prst="rect">
                  <a:avLst/>
                </a:prstGeom>
                <a:blipFill>
                  <a:blip r:embed="rId27"/>
                  <a:stretch>
                    <a:fillRect l="-15686" t="-2564" r="-7843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4607A581-15F3-43AA-B3FF-58EDACE9F3C6}"/>
                    </a:ext>
                  </a:extLst>
                </p:cNvPr>
                <p:cNvSpPr txBox="1"/>
                <p:nvPr/>
              </p:nvSpPr>
              <p:spPr>
                <a:xfrm>
                  <a:off x="3364191" y="2068526"/>
                  <a:ext cx="326693" cy="233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4607A581-15F3-43AA-B3FF-58EDACE9F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191" y="2068526"/>
                  <a:ext cx="326693" cy="233718"/>
                </a:xfrm>
                <a:prstGeom prst="rect">
                  <a:avLst/>
                </a:prstGeom>
                <a:blipFill>
                  <a:blip r:embed="rId28"/>
                  <a:stretch>
                    <a:fillRect l="-15094" r="-7547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32D5759-85A0-4F73-99E4-CC7860F5267E}"/>
                    </a:ext>
                  </a:extLst>
                </p:cNvPr>
                <p:cNvSpPr txBox="1"/>
                <p:nvPr/>
              </p:nvSpPr>
              <p:spPr>
                <a:xfrm>
                  <a:off x="834080" y="3038811"/>
                  <a:ext cx="1445331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i="1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32D5759-85A0-4F73-99E4-CC7860F52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80" y="3038811"/>
                  <a:ext cx="1445331" cy="262764"/>
                </a:xfrm>
                <a:prstGeom prst="rect">
                  <a:avLst/>
                </a:prstGeom>
                <a:blipFill>
                  <a:blip r:embed="rId29"/>
                  <a:stretch>
                    <a:fillRect l="-844" r="-422" b="-2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C655255-84A8-4B48-A47F-AAD26E434F36}"/>
                    </a:ext>
                  </a:extLst>
                </p:cNvPr>
                <p:cNvSpPr txBox="1"/>
                <p:nvPr/>
              </p:nvSpPr>
              <p:spPr>
                <a:xfrm>
                  <a:off x="438160" y="2740384"/>
                  <a:ext cx="1468158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C655255-84A8-4B48-A47F-AAD26E434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60" y="2740384"/>
                  <a:ext cx="1468158" cy="26276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D3901B4-9779-4F79-84EA-3E6F66C5CEF4}"/>
                    </a:ext>
                  </a:extLst>
                </p:cNvPr>
                <p:cNvSpPr txBox="1"/>
                <p:nvPr/>
              </p:nvSpPr>
              <p:spPr>
                <a:xfrm>
                  <a:off x="2393961" y="2732114"/>
                  <a:ext cx="1428083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𝐻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D3901B4-9779-4F79-84EA-3E6F66C5C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961" y="2732114"/>
                  <a:ext cx="1428083" cy="262764"/>
                </a:xfrm>
                <a:prstGeom prst="rect">
                  <a:avLst/>
                </a:prstGeom>
                <a:blipFill>
                  <a:blip r:embed="rId31"/>
                  <a:stretch>
                    <a:fillRect l="-427" b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039A8C8-5F5E-4595-98BE-7343E53B4DD6}"/>
                    </a:ext>
                  </a:extLst>
                </p:cNvPr>
                <p:cNvSpPr txBox="1"/>
                <p:nvPr/>
              </p:nvSpPr>
              <p:spPr>
                <a:xfrm>
                  <a:off x="4383084" y="2732114"/>
                  <a:ext cx="1448217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039A8C8-5F5E-4595-98BE-7343E53B4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084" y="2732114"/>
                  <a:ext cx="1448217" cy="262764"/>
                </a:xfrm>
                <a:prstGeom prst="rect">
                  <a:avLst/>
                </a:prstGeom>
                <a:blipFill>
                  <a:blip r:embed="rId3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D3C68C0-5C06-48CE-939B-0F065967E31E}"/>
                    </a:ext>
                  </a:extLst>
                </p:cNvPr>
                <p:cNvSpPr txBox="1"/>
                <p:nvPr/>
              </p:nvSpPr>
              <p:spPr>
                <a:xfrm>
                  <a:off x="2755089" y="3038811"/>
                  <a:ext cx="1464503" cy="2627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i="1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i="1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00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0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…,</m:t>
                                </m:r>
                                <m:sSubSup>
                                  <m:sSubSupPr>
                                    <m:ctrlP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D3C68C0-5C06-48CE-939B-0F065967E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5089" y="3038811"/>
                  <a:ext cx="1464503" cy="262764"/>
                </a:xfrm>
                <a:prstGeom prst="rect">
                  <a:avLst/>
                </a:prstGeom>
                <a:blipFill>
                  <a:blip r:embed="rId33"/>
                  <a:stretch>
                    <a:fillRect l="-833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05431F0-24C4-4CAD-9892-34F8F8B4F4EF}"/>
                    </a:ext>
                  </a:extLst>
                </p:cNvPr>
                <p:cNvSpPr txBox="1"/>
                <p:nvPr/>
              </p:nvSpPr>
              <p:spPr>
                <a:xfrm>
                  <a:off x="2120094" y="1889909"/>
                  <a:ext cx="1176861" cy="184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altLang="zh-CN" sz="1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1000" b="1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GB" altLang="zh-CN" sz="10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altLang="zh-CN" sz="1000" b="0" i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GB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altLang="zh-CN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altLang="zh-CN" sz="10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10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altLang="zh-CN" sz="10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altLang="zh-CN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zh-CN" sz="1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05431F0-24C4-4CAD-9892-34F8F8B4F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94" y="1889909"/>
                  <a:ext cx="1176861" cy="184859"/>
                </a:xfrm>
                <a:prstGeom prst="rect">
                  <a:avLst/>
                </a:prstGeom>
                <a:blipFill>
                  <a:blip r:embed="rId34"/>
                  <a:stretch>
                    <a:fillRect l="-3109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1BBA49F-CB89-4BF1-BF4D-2A873AE026CD}"/>
                    </a:ext>
                  </a:extLst>
                </p:cNvPr>
                <p:cNvSpPr txBox="1"/>
                <p:nvPr/>
              </p:nvSpPr>
              <p:spPr>
                <a:xfrm>
                  <a:off x="4148308" y="1889909"/>
                  <a:ext cx="1137299" cy="184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altLang="zh-CN" sz="1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zh-CN" sz="10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altLang="zh-CN" sz="1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altLang="zh-CN" sz="1000" b="0" i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GB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GB" altLang="zh-CN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altLang="zh-CN" sz="10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GB" altLang="zh-CN" sz="1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1BBA49F-CB89-4BF1-BF4D-2A873AE02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308" y="1889909"/>
                  <a:ext cx="1137299" cy="184859"/>
                </a:xfrm>
                <a:prstGeom prst="rect">
                  <a:avLst/>
                </a:prstGeom>
                <a:blipFill>
                  <a:blip r:embed="rId35"/>
                  <a:stretch>
                    <a:fillRect l="-3209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886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72</Words>
  <Application>Microsoft Office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Zhou</dc:creator>
  <cp:lastModifiedBy>Wei Zhou</cp:lastModifiedBy>
  <cp:revision>25</cp:revision>
  <dcterms:created xsi:type="dcterms:W3CDTF">2020-07-25T08:49:42Z</dcterms:created>
  <dcterms:modified xsi:type="dcterms:W3CDTF">2020-07-26T00:53:10Z</dcterms:modified>
</cp:coreProperties>
</file>