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BEA0A-5EA4-3E53-4C81-35B4EF710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D0F268-600B-045E-E22A-62E6CFDA1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EE258B-1AD8-D53A-42BE-1D9FF75A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A8E3-C805-4048-B10E-7490149BE31D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6D85D3-BD6F-B4F6-6C8D-0069A8D6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89286E-A801-246D-554F-6E7ADF4A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A2C9-7E2C-45B4-9920-6CAE65DEC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F326C-DDAD-A338-B67E-2EB730D6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2EFB90-B643-23F1-6FE7-3A4A0DA77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49598A-8071-F10E-BDE3-3409686E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A8E3-C805-4048-B10E-7490149BE31D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FBD67-624C-A865-00C8-511346EC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35AF8-F9B4-D7AD-047D-465D5863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A2C9-7E2C-45B4-9920-6CAE65DEC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53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D419FF6-839C-8E36-17DD-33831C66F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EDA06B-14F3-B29B-9135-AD1FEE2BF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727E72-5603-0BAD-B4A1-CB74FBCF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A8E3-C805-4048-B10E-7490149BE31D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88C765-494F-297C-FA83-A3888FD8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225D84-54AE-D053-F7D2-09699A73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A2C9-7E2C-45B4-9920-6CAE65DEC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66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08BCB-F4FE-BC63-BE6F-B2D6B66B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F09F8-D134-3B6C-3D69-1E1BF80CC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2B548B-F42C-AF5B-5606-8F1F7E29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A8E3-C805-4048-B10E-7490149BE31D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2030D2-0D70-B26C-1EEB-8CEA57A0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A4164C-41F2-7391-1934-5F1164ED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A2C9-7E2C-45B4-9920-6CAE65DEC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47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FBEFB-8C87-F716-194A-8080BC545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884E2C-318A-90C1-10AB-B670BC411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25BCD0-94B9-4401-6400-E53F6715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A8E3-C805-4048-B10E-7490149BE31D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0D9EC2-492E-D744-C4FE-A32948B8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FE114F-9C7A-54CD-B459-80066173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A2C9-7E2C-45B4-9920-6CAE65DEC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40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E9337-70BF-EC30-C3F2-527C1239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990E22-46AB-5E46-87A2-4371B9118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0B9765-D6BD-CE2C-90DA-1B62ACC03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00DCD3-A537-58DD-5CA3-93BDCC61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A8E3-C805-4048-B10E-7490149BE31D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781CDF-B0EC-6760-8BC3-0639E4BA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1E0437-03A8-448F-2B78-AE92CA2E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A2C9-7E2C-45B4-9920-6CAE65DEC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83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5F145-89F1-A4DB-90E7-9F0D96C1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71D17B-F43E-7E1A-FDFD-8A0E17CBD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BA81BE-613A-40F3-A239-D1EF2A611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CBDA2B-F5BF-1CFF-ED2D-FA435CD2F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FF36F3-ADD6-9B42-BE67-D2ABD166A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8038D6-8853-FA62-0362-7C0FB74C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A8E3-C805-4048-B10E-7490149BE31D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E70D1B-9447-7263-B91E-739044CE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87AF3A-2542-A728-3DC4-D6E98AE5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A2C9-7E2C-45B4-9920-6CAE65DEC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42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716A1-DF13-F0B5-BDE6-C8562D96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5FC02E-9829-16F3-5D5F-1D64CD30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A8E3-C805-4048-B10E-7490149BE31D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8621A7-E3FC-C25D-7FC7-EA4ED38E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A518DB-B3AA-282F-3316-52F34DBC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A2C9-7E2C-45B4-9920-6CAE65DEC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7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CE5469-CBBD-644D-108C-39516062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A8E3-C805-4048-B10E-7490149BE31D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ED5352-13BC-30FB-2B40-FB5A7784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EDA166-721D-8CD0-2764-50BCB5AE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A2C9-7E2C-45B4-9920-6CAE65DEC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F92CF-7446-C1D7-A6C4-38654F91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5408C-C890-6A7C-B748-73249622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8BA47E-186D-7D28-240B-7CAA41CC9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5FBA31-5AF7-DBAF-85C4-53A1A3FF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A8E3-C805-4048-B10E-7490149BE31D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64C964-8326-1098-7503-F2B2963F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A97592-5459-E07F-1C4C-FFE8894A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A2C9-7E2C-45B4-9920-6CAE65DEC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33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1D738-153D-5FF5-173B-D570C503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FCDA97-1742-0C2B-A7D1-F90964B7C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132697-76DA-476C-03B9-5DCB01FEA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40B56A-47DD-EFE3-0369-303040F2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A8E3-C805-4048-B10E-7490149BE31D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FD433B-4658-1CC8-DDD9-314DAB28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CA87A8-10DA-3D4B-E07F-DC2D409C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A2C9-7E2C-45B4-9920-6CAE65DEC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29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91FFE-9979-FB15-455E-D8FF2F36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B96D06-F13D-13F0-9FE7-25032838D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3FB66E-6D7C-49E1-B276-BB838FAD3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3A8E3-C805-4048-B10E-7490149BE31D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936CE-D2EB-E0B7-D48A-D100BE02B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239091-2F93-96DE-C37A-6CA6E8B9E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69A2C9-7E2C-45B4-9920-6CAE65DEC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42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80288C5-1370-8AD3-6750-2D3EF6B40D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AFF"/>
          </a:solidFill>
          <a:ln>
            <a:solidFill>
              <a:srgbClr val="268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3711F-DC95-5AAF-348A-2AE7C6E59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4365"/>
            <a:ext cx="9144000" cy="1399061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DFAEB"/>
                </a:solidFill>
                <a:latin typeface="Univers Condensed" panose="020B0506020202050204" pitchFamily="34" charset="0"/>
              </a:rPr>
              <a:t>Разработка корпоративного облачного хранилища</a:t>
            </a:r>
          </a:p>
        </p:txBody>
      </p:sp>
    </p:spTree>
    <p:extLst>
      <p:ext uri="{BB962C8B-B14F-4D97-AF65-F5344CB8AC3E}">
        <p14:creationId xmlns:p14="http://schemas.microsoft.com/office/powerpoint/2010/main" val="300728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8A03C6-5082-06E2-5824-63FEA12FFA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AFF"/>
          </a:solidFill>
          <a:ln>
            <a:solidFill>
              <a:srgbClr val="268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820AB-74EA-0366-02D7-91585DD7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DFAEB"/>
                </a:solidFill>
                <a:latin typeface="Univers Condensed" panose="020B0506020202050204" pitchFamily="34" charset="0"/>
              </a:rPr>
              <a:t>Разработка </a:t>
            </a:r>
            <a:r>
              <a:rPr lang="en-US" dirty="0">
                <a:solidFill>
                  <a:srgbClr val="FDFAEB"/>
                </a:solidFill>
                <a:latin typeface="Univers Condensed" panose="020B0506020202050204" pitchFamily="34" charset="0"/>
              </a:rPr>
              <a:t>backend-a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A781FA15-4238-9B60-D7D5-490012E72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50" y="3602230"/>
            <a:ext cx="7266355" cy="2985769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программное обеспечение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10AA77B0-15A7-990C-E505-28E40750A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885" y="1561251"/>
            <a:ext cx="6183583" cy="31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54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8A03C6-5082-06E2-5824-63FEA12FFA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AFF"/>
          </a:solidFill>
          <a:ln>
            <a:solidFill>
              <a:srgbClr val="268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820AB-74EA-0366-02D7-91585DD7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DFAEB"/>
                </a:solidFill>
                <a:latin typeface="Univers Condensed" panose="020B0506020202050204" pitchFamily="34" charset="0"/>
              </a:rPr>
              <a:t>Разработка </a:t>
            </a:r>
            <a:r>
              <a:rPr lang="en-US" dirty="0">
                <a:solidFill>
                  <a:srgbClr val="FDFAEB"/>
                </a:solidFill>
                <a:latin typeface="Univers Condensed" panose="020B0506020202050204" pitchFamily="34" charset="0"/>
              </a:rPr>
              <a:t>backend-a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9378615-64D6-E2BE-EB69-2F1985103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37" y="1611576"/>
            <a:ext cx="7367627" cy="48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42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8A03C6-5082-06E2-5824-63FEA12FFA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AFF"/>
          </a:solidFill>
          <a:ln>
            <a:solidFill>
              <a:srgbClr val="268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820AB-74EA-0366-02D7-91585DD7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DFAEB"/>
                </a:solidFill>
                <a:latin typeface="Univers Condensed" panose="020B0506020202050204" pitchFamily="34" charset="0"/>
              </a:rPr>
              <a:t>Разработка </a:t>
            </a:r>
            <a:r>
              <a:rPr lang="en-US" dirty="0">
                <a:solidFill>
                  <a:srgbClr val="FDFAEB"/>
                </a:solidFill>
                <a:latin typeface="Univers Condensed" panose="020B0506020202050204" pitchFamily="34" charset="0"/>
              </a:rPr>
              <a:t>backend-a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F970D93-B036-01BC-5BEC-F43782083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70" y="1924367"/>
            <a:ext cx="9707543" cy="41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62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8A03C6-5082-06E2-5824-63FEA12FFA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AFF"/>
          </a:solidFill>
          <a:ln>
            <a:solidFill>
              <a:srgbClr val="268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820AB-74EA-0366-02D7-91585DD7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DFAEB"/>
                </a:solidFill>
                <a:latin typeface="Univers Condensed" panose="020B0506020202050204" pitchFamily="34" charset="0"/>
              </a:rPr>
              <a:t>Разработка </a:t>
            </a:r>
            <a:r>
              <a:rPr lang="en-US" dirty="0">
                <a:solidFill>
                  <a:srgbClr val="FDFAEB"/>
                </a:solidFill>
                <a:latin typeface="Univers Condensed" panose="020B0506020202050204" pitchFamily="34" charset="0"/>
              </a:rPr>
              <a:t>backend-a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B3A8C21-7CC5-56FA-068E-DDDEA9C22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367" y="1355265"/>
            <a:ext cx="7531266" cy="535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2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8A03C6-5082-06E2-5824-63FEA12FFA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AFF"/>
          </a:solidFill>
          <a:ln>
            <a:solidFill>
              <a:srgbClr val="268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820AB-74EA-0366-02D7-91585DD7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DFAEB"/>
                </a:solidFill>
                <a:latin typeface="Univers Condensed" panose="020B0506020202050204" pitchFamily="34" charset="0"/>
              </a:rPr>
              <a:t>Разработка </a:t>
            </a:r>
            <a:r>
              <a:rPr lang="en-US" dirty="0">
                <a:solidFill>
                  <a:srgbClr val="FDFAEB"/>
                </a:solidFill>
                <a:latin typeface="Univers Condensed" panose="020B0506020202050204" pitchFamily="34" charset="0"/>
              </a:rPr>
              <a:t>backend-a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программное обеспечение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5775B1BF-8500-99F4-0446-D442F8D1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55813"/>
            <a:ext cx="6760757" cy="3749311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99601D8-CC58-28CD-2BC0-FA48BE1DE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933" y="3279350"/>
            <a:ext cx="2447290" cy="6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09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8A03C6-5082-06E2-5824-63FEA12FFA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AFF"/>
          </a:solidFill>
          <a:ln>
            <a:solidFill>
              <a:srgbClr val="268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820AB-74EA-0366-02D7-91585DD7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DFAEB"/>
                </a:solidFill>
                <a:latin typeface="Univers Condensed" panose="020B0506020202050204" pitchFamily="34" charset="0"/>
              </a:rPr>
              <a:t>Разработка </a:t>
            </a:r>
            <a:r>
              <a:rPr lang="en-US" dirty="0">
                <a:solidFill>
                  <a:srgbClr val="FDFAEB"/>
                </a:solidFill>
                <a:latin typeface="Univers Condensed" panose="020B0506020202050204" pitchFamily="34" charset="0"/>
              </a:rPr>
              <a:t>backend-a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программное обеспечение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CF351C5-FF39-B1C8-90D4-94AC66CFA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5813"/>
            <a:ext cx="7363872" cy="4126287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221D5F0-128E-DA8B-62A7-736764F4A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165" y="2914577"/>
            <a:ext cx="3085465" cy="11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09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8A03C6-5082-06E2-5824-63FEA12FFA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AFF"/>
          </a:solidFill>
          <a:ln>
            <a:solidFill>
              <a:srgbClr val="268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820AB-74EA-0366-02D7-91585DD7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835" y="1551899"/>
            <a:ext cx="5572328" cy="1325563"/>
          </a:xfrm>
        </p:spPr>
        <p:txBody>
          <a:bodyPr/>
          <a:lstStyle/>
          <a:p>
            <a:r>
              <a:rPr lang="ru-RU" dirty="0">
                <a:solidFill>
                  <a:srgbClr val="FDFAEB"/>
                </a:solidFill>
                <a:latin typeface="Univers Condensed" panose="020B0506020202050204" pitchFamily="34" charset="0"/>
              </a:rPr>
              <a:t>Спасибо за внимание!</a:t>
            </a:r>
            <a:endParaRPr lang="ru-RU" dirty="0"/>
          </a:p>
        </p:txBody>
      </p:sp>
      <p:pic>
        <p:nvPicPr>
          <p:cNvPr id="3" name="Рисунок 2" descr="Изображение выглядит как кот, домашняя кошка, Мелкие и средние кошки, млекопитающее&#10;&#10;Автоматически созданное описание">
            <a:extLst>
              <a:ext uri="{FF2B5EF4-FFF2-40B4-BE49-F238E27FC236}">
                <a16:creationId xmlns:a16="http://schemas.microsoft.com/office/drawing/2014/main" id="{90BFC068-4D28-856F-F450-99B82F38E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489" y="2964278"/>
            <a:ext cx="3415021" cy="34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8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57884E-9582-0090-9FEC-3624EE1E49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AFF"/>
          </a:solidFill>
          <a:ln>
            <a:solidFill>
              <a:srgbClr val="268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55A9A-B62D-5413-0AD5-4CDC403B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DFAEB"/>
                </a:solidFill>
                <a:latin typeface="Univers Condensed" panose="020B0506020202050204" pitchFamily="34" charset="0"/>
              </a:rPr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0F7F49-6899-5E8D-A7A3-DF3BA2184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548"/>
            <a:ext cx="10515600" cy="174442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FDFAEB"/>
                </a:solidFill>
                <a:latin typeface="Univers Condensed" panose="020B0506020202050204" pitchFamily="34" charset="0"/>
              </a:rPr>
              <a:t>Редактирование и переосмысление технического задания.</a:t>
            </a:r>
          </a:p>
          <a:p>
            <a:pPr marL="0" indent="0">
              <a:buNone/>
            </a:pPr>
            <a:r>
              <a:rPr lang="ru-RU" dirty="0">
                <a:solidFill>
                  <a:srgbClr val="FDFAEB"/>
                </a:solidFill>
                <a:latin typeface="Univers Condensed" panose="020B0506020202050204" pitchFamily="34" charset="0"/>
              </a:rPr>
              <a:t>Создание макета в приложении </a:t>
            </a:r>
            <a:r>
              <a:rPr lang="en-US" dirty="0">
                <a:solidFill>
                  <a:srgbClr val="FDFAEB"/>
                </a:solidFill>
                <a:latin typeface="Univers Condensed" panose="020B0506020202050204" pitchFamily="34" charset="0"/>
              </a:rPr>
              <a:t>Figma.</a:t>
            </a:r>
          </a:p>
          <a:p>
            <a:pPr marL="0" indent="0">
              <a:buNone/>
            </a:pPr>
            <a:r>
              <a:rPr lang="ru-RU" dirty="0">
                <a:solidFill>
                  <a:srgbClr val="FDFAEB"/>
                </a:solidFill>
                <a:latin typeface="Univers Condensed" panose="020B0506020202050204" pitchFamily="34" charset="0"/>
              </a:rPr>
              <a:t>Написание </a:t>
            </a:r>
            <a:r>
              <a:rPr lang="en-US" dirty="0">
                <a:solidFill>
                  <a:srgbClr val="FDFAEB"/>
                </a:solidFill>
                <a:latin typeface="Univers Condensed" panose="020B0506020202050204" pitchFamily="34" charset="0"/>
              </a:rPr>
              <a:t>backend</a:t>
            </a:r>
            <a:r>
              <a:rPr lang="ru-RU" dirty="0">
                <a:solidFill>
                  <a:srgbClr val="FDFAEB"/>
                </a:solidFill>
                <a:latin typeface="Univers Condensed" panose="020B0506020202050204" pitchFamily="34" charset="0"/>
              </a:rPr>
              <a:t>-а для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88852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EB98D4-D7A4-8747-B53F-69D1B0AAB63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AFF"/>
          </a:solidFill>
          <a:ln>
            <a:solidFill>
              <a:srgbClr val="268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E1589-2160-91FB-C93C-2B62ACFF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DFAEB"/>
                </a:solidFill>
                <a:latin typeface="Univers Condensed" panose="020B0506020202050204" pitchFamily="34" charset="0"/>
              </a:rPr>
              <a:t>Макет </a:t>
            </a:r>
            <a:r>
              <a:rPr lang="en-US" dirty="0">
                <a:solidFill>
                  <a:srgbClr val="FDFAEB"/>
                </a:solidFill>
                <a:latin typeface="Univers Condensed" panose="020B0506020202050204" pitchFamily="34" charset="0"/>
              </a:rPr>
              <a:t>Figma</a:t>
            </a:r>
            <a:endParaRPr lang="ru-RU" dirty="0">
              <a:solidFill>
                <a:srgbClr val="FDFAEB"/>
              </a:solidFill>
              <a:latin typeface="Univers Condensed" panose="020B0506020202050204" pitchFamily="34" charset="0"/>
            </a:endParaRPr>
          </a:p>
        </p:txBody>
      </p:sp>
      <p:pic>
        <p:nvPicPr>
          <p:cNvPr id="3" name="Рисунок 2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83396122-DE2B-AE53-18EA-B76F572645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55" y="2050976"/>
            <a:ext cx="5116830" cy="318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9F5C6E26-0869-6AC9-57E0-B9726D745D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718" y="2050976"/>
            <a:ext cx="5386070" cy="3185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0449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EB98D4-D7A4-8747-B53F-69D1B0AAB63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AFF"/>
          </a:solidFill>
          <a:ln>
            <a:solidFill>
              <a:srgbClr val="268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E1589-2160-91FB-C93C-2B62ACFF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DFAEB"/>
                </a:solidFill>
                <a:latin typeface="Univers Condensed" panose="020B0506020202050204" pitchFamily="34" charset="0"/>
              </a:rPr>
              <a:t>Макет </a:t>
            </a:r>
            <a:r>
              <a:rPr lang="en-US" dirty="0">
                <a:solidFill>
                  <a:srgbClr val="FDFAEB"/>
                </a:solidFill>
                <a:latin typeface="Univers Condensed" panose="020B0506020202050204" pitchFamily="34" charset="0"/>
              </a:rPr>
              <a:t>Figma</a:t>
            </a:r>
            <a:endParaRPr lang="ru-RU" dirty="0">
              <a:solidFill>
                <a:srgbClr val="FDFAEB"/>
              </a:solidFill>
              <a:latin typeface="Univers Condensed" panose="020B0506020202050204" pitchFamily="34" charset="0"/>
            </a:endParaRPr>
          </a:p>
        </p:txBody>
      </p:sp>
      <p:pic>
        <p:nvPicPr>
          <p:cNvPr id="5" name="Рисунок 4" descr="Изображение выглядит как текст, снимок экрана, программное обеспечение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A0A223D1-0408-4521-2655-A9C554827C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" y="1914566"/>
            <a:ext cx="5412105" cy="339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3E7C9E16-6BFE-A2FC-DF3A-DA124F3093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89" y="1940283"/>
            <a:ext cx="5377180" cy="3347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655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EB98D4-D7A4-8747-B53F-69D1B0AAB63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AFF"/>
          </a:solidFill>
          <a:ln>
            <a:solidFill>
              <a:srgbClr val="268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E1589-2160-91FB-C93C-2B62ACFF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DFAEB"/>
                </a:solidFill>
                <a:latin typeface="Univers Condensed" panose="020B0506020202050204" pitchFamily="34" charset="0"/>
              </a:rPr>
              <a:t>Макет </a:t>
            </a:r>
            <a:r>
              <a:rPr lang="en-US" dirty="0">
                <a:solidFill>
                  <a:srgbClr val="FDFAEB"/>
                </a:solidFill>
                <a:latin typeface="Univers Condensed" panose="020B0506020202050204" pitchFamily="34" charset="0"/>
              </a:rPr>
              <a:t>Figma</a:t>
            </a:r>
            <a:endParaRPr lang="ru-RU" dirty="0">
              <a:solidFill>
                <a:srgbClr val="FDFAEB"/>
              </a:solidFill>
              <a:latin typeface="Univers Condensed" panose="020B050602020205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71BCC0-8D03-C095-998D-95F37288B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83" y="1690688"/>
            <a:ext cx="6572033" cy="4091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195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EB98D4-D7A4-8747-B53F-69D1B0AAB63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AFF"/>
          </a:solidFill>
          <a:ln>
            <a:solidFill>
              <a:srgbClr val="268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E1589-2160-91FB-C93C-2B62ACFF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DFAEB"/>
                </a:solidFill>
                <a:latin typeface="Univers Condensed" panose="020B0506020202050204" pitchFamily="34" charset="0"/>
              </a:rPr>
              <a:t>Макет </a:t>
            </a:r>
            <a:r>
              <a:rPr lang="en-US" dirty="0">
                <a:solidFill>
                  <a:srgbClr val="FDFAEB"/>
                </a:solidFill>
                <a:latin typeface="Univers Condensed" panose="020B0506020202050204" pitchFamily="34" charset="0"/>
              </a:rPr>
              <a:t>Figma</a:t>
            </a:r>
            <a:endParaRPr lang="ru-RU" dirty="0">
              <a:solidFill>
                <a:srgbClr val="FDFAEB"/>
              </a:solidFill>
              <a:latin typeface="Univers Condensed" panose="020B0506020202050204" pitchFamily="34" charset="0"/>
            </a:endParaRPr>
          </a:p>
        </p:txBody>
      </p:sp>
      <p:pic>
        <p:nvPicPr>
          <p:cNvPr id="3" name="Рисунок 2" descr="Изображение выглядит как снимок экрана, программное обеспечение, Мультимедийное программное обеспечение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BA62C12-00FB-E1A6-4078-A6233353CF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06" y="2055813"/>
            <a:ext cx="6198388" cy="3858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319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415C649-69D4-9BAD-4E02-1C5D0F6695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AFF"/>
          </a:solidFill>
          <a:ln>
            <a:solidFill>
              <a:srgbClr val="268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2924A-0475-0B93-44CC-9A70342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DFAEB"/>
                </a:solidFill>
                <a:latin typeface="Univers Condensed" panose="020B0506020202050204" pitchFamily="34" charset="0"/>
              </a:rPr>
              <a:t>Разработка </a:t>
            </a:r>
            <a:r>
              <a:rPr lang="en-US" dirty="0">
                <a:solidFill>
                  <a:srgbClr val="FDFAEB"/>
                </a:solidFill>
                <a:latin typeface="Univers Condensed" panose="020B0506020202050204" pitchFamily="34" charset="0"/>
              </a:rPr>
              <a:t>backend-a</a:t>
            </a:r>
            <a:endParaRPr lang="ru-RU" dirty="0">
              <a:solidFill>
                <a:srgbClr val="FDFAEB"/>
              </a:solidFill>
              <a:latin typeface="Univers Condensed" panose="020B0506020202050204" pitchFamily="34" charset="0"/>
            </a:endParaRPr>
          </a:p>
        </p:txBody>
      </p:sp>
      <p:pic>
        <p:nvPicPr>
          <p:cNvPr id="8" name="Рисунок 7" descr="Изображение выглядит как дизайн&#10;&#10;Автоматически созданное описание с низким доверительным уровнем">
            <a:extLst>
              <a:ext uri="{FF2B5EF4-FFF2-40B4-BE49-F238E27FC236}">
                <a16:creationId xmlns:a16="http://schemas.microsoft.com/office/drawing/2014/main" id="{DF683B9C-DB9C-F893-74AB-A6E149F86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9015"/>
            <a:ext cx="3419533" cy="227968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Шрифт, Графика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5FDC2C88-DC0E-4B32-F040-C509B56AA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677" y="1869768"/>
            <a:ext cx="2695123" cy="2695123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логотип, График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DF7696A-0B41-F069-CD1C-EE3F4F73D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19" y="3063875"/>
            <a:ext cx="344277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4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8A03C6-5082-06E2-5824-63FEA12FFA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AFF"/>
          </a:solidFill>
          <a:ln>
            <a:solidFill>
              <a:srgbClr val="268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820AB-74EA-0366-02D7-91585DD7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DFAEB"/>
                </a:solidFill>
                <a:latin typeface="Univers Condensed" panose="020B0506020202050204" pitchFamily="34" charset="0"/>
              </a:rPr>
              <a:t>Разработка </a:t>
            </a:r>
            <a:r>
              <a:rPr lang="en-US" dirty="0">
                <a:solidFill>
                  <a:srgbClr val="FDFAEB"/>
                </a:solidFill>
                <a:latin typeface="Univers Condensed" panose="020B0506020202050204" pitchFamily="34" charset="0"/>
              </a:rPr>
              <a:t>backend-a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F81486-09ED-3224-4D51-87BAC98CB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219" y="661480"/>
            <a:ext cx="3247631" cy="607978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EA461F-1B68-0B96-DF2C-937046010F28}"/>
              </a:ext>
            </a:extLst>
          </p:cNvPr>
          <p:cNvSpPr txBox="1">
            <a:spLocks/>
          </p:cNvSpPr>
          <p:nvPr/>
        </p:nvSpPr>
        <p:spPr>
          <a:xfrm>
            <a:off x="727953" y="2766218"/>
            <a:ext cx="53680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FDFAEB"/>
                </a:solidFill>
                <a:latin typeface="Univers Condensed" panose="020B0506020202050204" pitchFamily="34" charset="0"/>
              </a:rPr>
              <a:t>Структура серверной части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80655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8A03C6-5082-06E2-5824-63FEA12FFA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AFF"/>
          </a:solidFill>
          <a:ln>
            <a:solidFill>
              <a:srgbClr val="268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820AB-74EA-0366-02D7-91585DD7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DFAEB"/>
                </a:solidFill>
                <a:latin typeface="Univers Condensed" panose="020B0506020202050204" pitchFamily="34" charset="0"/>
              </a:rPr>
              <a:t>Разработка </a:t>
            </a:r>
            <a:r>
              <a:rPr lang="en-US" dirty="0">
                <a:solidFill>
                  <a:srgbClr val="FDFAEB"/>
                </a:solidFill>
                <a:latin typeface="Univers Condensed" panose="020B0506020202050204" pitchFamily="34" charset="0"/>
              </a:rPr>
              <a:t>backend-a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AB761C-0CAA-C788-B76E-06D547D8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52" y="2055813"/>
            <a:ext cx="7225748" cy="377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56</Words>
  <Application>Microsoft Office PowerPoint</Application>
  <PresentationFormat>Широкоэкранный</PresentationFormat>
  <Paragraphs>20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Univers Condensed</vt:lpstr>
      <vt:lpstr>Тема Office</vt:lpstr>
      <vt:lpstr>Разработка корпоративного облачного хранилища</vt:lpstr>
      <vt:lpstr>Цель работы</vt:lpstr>
      <vt:lpstr>Макет Figma</vt:lpstr>
      <vt:lpstr>Макет Figma</vt:lpstr>
      <vt:lpstr>Макет Figma</vt:lpstr>
      <vt:lpstr>Макет Figma</vt:lpstr>
      <vt:lpstr>Разработка backend-a</vt:lpstr>
      <vt:lpstr>Разработка backend-a</vt:lpstr>
      <vt:lpstr>Разработка backend-a</vt:lpstr>
      <vt:lpstr>Разработка backend-a</vt:lpstr>
      <vt:lpstr>Разработка backend-a</vt:lpstr>
      <vt:lpstr>Разработка backend-a</vt:lpstr>
      <vt:lpstr>Разработка backend-a</vt:lpstr>
      <vt:lpstr>Разработка backend-a</vt:lpstr>
      <vt:lpstr>Разработка backend-a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корпоративного облачного хранилища</dc:title>
  <dc:creator>Михаил Нечаев</dc:creator>
  <cp:lastModifiedBy>Михаил Нечаев</cp:lastModifiedBy>
  <cp:revision>14</cp:revision>
  <dcterms:created xsi:type="dcterms:W3CDTF">2024-03-31T20:18:19Z</dcterms:created>
  <dcterms:modified xsi:type="dcterms:W3CDTF">2024-03-31T20:53:04Z</dcterms:modified>
</cp:coreProperties>
</file>