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4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9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3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3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6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6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1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2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4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706990" y="33160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92792" y="2454533"/>
            <a:ext cx="2323250" cy="1622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324652" y="3001473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4020621" y="2671676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CLASS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998864" y="2437071"/>
            <a:ext cx="2323250" cy="1540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956072" y="2927740"/>
            <a:ext cx="2343955" cy="464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Box 48"/>
          <p:cNvSpPr txBox="1"/>
          <p:nvPr/>
        </p:nvSpPr>
        <p:spPr>
          <a:xfrm>
            <a:off x="7658208" y="2529047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ENUM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5642998" y="3630373"/>
            <a:ext cx="1330856" cy="7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TextBox 69"/>
          <p:cNvSpPr txBox="1"/>
          <p:nvPr/>
        </p:nvSpPr>
        <p:spPr>
          <a:xfrm>
            <a:off x="7203081" y="2976670"/>
            <a:ext cx="2952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  <a:p>
            <a:r>
              <a:rPr lang="en-US" sz="1400" dirty="0"/>
              <a:t>B</a:t>
            </a:r>
          </a:p>
          <a:p>
            <a:r>
              <a:rPr lang="en-US" sz="1400" dirty="0"/>
              <a:t>C</a:t>
            </a:r>
          </a:p>
          <a:p>
            <a:r>
              <a:rPr lang="en-US" sz="1400" dirty="0"/>
              <a:t>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22386" y="3069283"/>
            <a:ext cx="2012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/>
              <a:t>myAttribute</a:t>
            </a:r>
            <a:r>
              <a:rPr lang="en-US" sz="1400" dirty="0"/>
              <a:t>() :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47915" y="-50020"/>
            <a:ext cx="66279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UML SYNTAX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93303" y="3684690"/>
            <a:ext cx="1232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myReference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3292792" y="4759497"/>
            <a:ext cx="2323250" cy="1092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324652" y="5306437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TextBox 59"/>
          <p:cNvSpPr txBox="1"/>
          <p:nvPr/>
        </p:nvSpPr>
        <p:spPr>
          <a:xfrm>
            <a:off x="3703611" y="4976639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CLASS_CHILD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22386" y="5374247"/>
            <a:ext cx="1977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myAttribute</a:t>
            </a:r>
            <a:r>
              <a:rPr lang="en-US" sz="1400" dirty="0"/>
              <a:t>() : number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4342615" y="4101537"/>
            <a:ext cx="255464" cy="2202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dk1"/>
              </a:solidFill>
            </a:endParaRPr>
          </a:p>
        </p:txBody>
      </p:sp>
      <p:cxnSp>
        <p:nvCxnSpPr>
          <p:cNvPr id="65" name="Straight Connector 64"/>
          <p:cNvCxnSpPr>
            <a:endCxn id="54" idx="0"/>
          </p:cNvCxnSpPr>
          <p:nvPr/>
        </p:nvCxnSpPr>
        <p:spPr>
          <a:xfrm>
            <a:off x="4454417" y="4314295"/>
            <a:ext cx="0" cy="4452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TextBox 65"/>
          <p:cNvSpPr txBox="1"/>
          <p:nvPr/>
        </p:nvSpPr>
        <p:spPr>
          <a:xfrm>
            <a:off x="6695870" y="25148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5631878" y="2829140"/>
            <a:ext cx="1330856" cy="7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TextBox 67"/>
          <p:cNvSpPr txBox="1"/>
          <p:nvPr/>
        </p:nvSpPr>
        <p:spPr>
          <a:xfrm>
            <a:off x="5782183" y="2883457"/>
            <a:ext cx="1232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myReference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3964652" y="2432956"/>
            <a:ext cx="955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&lt;abstract&gt;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0158" y="1570902"/>
            <a:ext cx="4454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</a:t>
            </a:r>
            <a:r>
              <a:rPr lang="en-US" sz="2400" dirty="0">
                <a:solidFill>
                  <a:srgbClr val="FF0000"/>
                </a:solidFill>
              </a:rPr>
              <a:t> need to display class  methods</a:t>
            </a:r>
          </a:p>
        </p:txBody>
      </p:sp>
    </p:spTree>
    <p:extLst>
      <p:ext uri="{BB962C8B-B14F-4D97-AF65-F5344CB8AC3E}">
        <p14:creationId xmlns:p14="http://schemas.microsoft.com/office/powerpoint/2010/main" val="337032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904752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EXERCICE 2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54739" y="27674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" name="Rectangle 3"/>
          <p:cNvSpPr/>
          <p:nvPr/>
        </p:nvSpPr>
        <p:spPr>
          <a:xfrm>
            <a:off x="3240541" y="1905893"/>
            <a:ext cx="2323250" cy="1622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/>
          <p:cNvCxnSpPr/>
          <p:nvPr/>
        </p:nvCxnSpPr>
        <p:spPr>
          <a:xfrm>
            <a:off x="3272401" y="2452833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TextBox 5"/>
          <p:cNvSpPr txBox="1"/>
          <p:nvPr/>
        </p:nvSpPr>
        <p:spPr>
          <a:xfrm>
            <a:off x="3968370" y="2123036"/>
            <a:ext cx="719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Teacter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946613" y="1888431"/>
            <a:ext cx="2323250" cy="1540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903821" y="2379100"/>
            <a:ext cx="2343955" cy="464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7605957" y="1980407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School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90747" y="3081733"/>
            <a:ext cx="1330856" cy="7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7150830" y="2428030"/>
            <a:ext cx="1441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 name: string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smtClean="0"/>
              <a:t>Location : string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270135" y="2520643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smtClean="0"/>
              <a:t>name</a:t>
            </a:r>
            <a:r>
              <a:rPr lang="en-US" sz="1400" dirty="0" smtClean="0"/>
              <a:t> </a:t>
            </a:r>
            <a:r>
              <a:rPr lang="en-US" sz="1400" dirty="0"/>
              <a:t>: </a:t>
            </a:r>
            <a:r>
              <a:rPr lang="en-US" sz="1400" dirty="0" smtClean="0"/>
              <a:t>string</a:t>
            </a:r>
          </a:p>
          <a:p>
            <a:r>
              <a:rPr lang="en-US" sz="1400" dirty="0"/>
              <a:t># Gender : Gender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132223" y="2212864"/>
            <a:ext cx="814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 smtClean="0"/>
              <a:t>Teacter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240541" y="4210857"/>
            <a:ext cx="2323250" cy="1092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272401" y="4757797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Box 15"/>
          <p:cNvSpPr txBox="1"/>
          <p:nvPr/>
        </p:nvSpPr>
        <p:spPr>
          <a:xfrm>
            <a:off x="4003242" y="4337071"/>
            <a:ext cx="797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Children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270135" y="4825607"/>
            <a:ext cx="1194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smtClean="0"/>
              <a:t>name: string</a:t>
            </a:r>
            <a:endParaRPr lang="en-US" sz="1400" dirty="0"/>
          </a:p>
        </p:txBody>
      </p:sp>
      <p:sp>
        <p:nvSpPr>
          <p:cNvPr id="18" name="Isosceles Triangle 17"/>
          <p:cNvSpPr/>
          <p:nvPr/>
        </p:nvSpPr>
        <p:spPr>
          <a:xfrm>
            <a:off x="4290364" y="3552897"/>
            <a:ext cx="255464" cy="2202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dk1"/>
              </a:solidFill>
            </a:endParaRPr>
          </a:p>
        </p:txBody>
      </p:sp>
      <p:cxnSp>
        <p:nvCxnSpPr>
          <p:cNvPr id="19" name="Straight Connector 18"/>
          <p:cNvCxnSpPr>
            <a:endCxn id="14" idx="0"/>
          </p:cNvCxnSpPr>
          <p:nvPr/>
        </p:nvCxnSpPr>
        <p:spPr>
          <a:xfrm>
            <a:off x="4402166" y="3765655"/>
            <a:ext cx="0" cy="4452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TextBox 19"/>
          <p:cNvSpPr txBox="1"/>
          <p:nvPr/>
        </p:nvSpPr>
        <p:spPr>
          <a:xfrm>
            <a:off x="6643619" y="19661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579627" y="2280500"/>
            <a:ext cx="1330856" cy="7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TextBox 21"/>
          <p:cNvSpPr txBox="1"/>
          <p:nvPr/>
        </p:nvSpPr>
        <p:spPr>
          <a:xfrm>
            <a:off x="5648701" y="3034823"/>
            <a:ext cx="1402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smtClean="0"/>
              <a:t>School </a:t>
            </a:r>
            <a:r>
              <a:rPr lang="en-US" sz="1400" dirty="0" smtClean="0"/>
              <a:t>Monitor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912401" y="1884316"/>
            <a:ext cx="955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&lt;abstract&gt;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47915" y="-50020"/>
            <a:ext cx="66279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UML SYNTAX</a:t>
            </a:r>
          </a:p>
        </p:txBody>
      </p:sp>
    </p:spTree>
    <p:extLst>
      <p:ext uri="{BB962C8B-B14F-4D97-AF65-F5344CB8AC3E}">
        <p14:creationId xmlns:p14="http://schemas.microsoft.com/office/powerpoint/2010/main" val="284638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74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KHLORP.VEAK</cp:lastModifiedBy>
  <cp:revision>17</cp:revision>
  <dcterms:created xsi:type="dcterms:W3CDTF">2021-11-12T16:13:28Z</dcterms:created>
  <dcterms:modified xsi:type="dcterms:W3CDTF">2024-04-10T07:52:03Z</dcterms:modified>
</cp:coreProperties>
</file>