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6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3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CC58-2CDD-412D-8758-49FE6C4492A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A3F1-62C1-48A2-86CC-510359C6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40" y="2107279"/>
            <a:ext cx="4686300" cy="353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28" y="2097754"/>
            <a:ext cx="4733925" cy="354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2485" y="999728"/>
            <a:ext cx="55531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Move the </a:t>
            </a:r>
            <a:r>
              <a:rPr lang="en-US" sz="2500" b="1" dirty="0" smtClean="0"/>
              <a:t>item 3 </a:t>
            </a:r>
            <a:r>
              <a:rPr lang="en-US" sz="2500" dirty="0" smtClean="0"/>
              <a:t>to the </a:t>
            </a:r>
            <a:r>
              <a:rPr lang="en-US" sz="2500" b="1" dirty="0" smtClean="0"/>
              <a:t>second container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3683300" y="178319"/>
            <a:ext cx="4464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CHALLENGE 1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-25870" y="2553504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#container1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870" y="3684738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#container2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3582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#container3</a:t>
            </a: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49285" y="1777285"/>
            <a:ext cx="25757" cy="508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8811" y="2097753"/>
            <a:ext cx="1094704" cy="1250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26580" y="3220943"/>
            <a:ext cx="1094704" cy="1250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4" y="1994314"/>
            <a:ext cx="4695825" cy="3533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85" y="1994314"/>
            <a:ext cx="4686300" cy="3533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2485" y="999728"/>
            <a:ext cx="21394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Remove item 4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3683300" y="178319"/>
            <a:ext cx="4464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CHALLENGE 2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-25870" y="2553504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#container1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870" y="3684738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#container2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3582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#container3</a:t>
            </a: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49285" y="1777285"/>
            <a:ext cx="25757" cy="508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37115" y="3066889"/>
            <a:ext cx="1094704" cy="1250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17" y="1917850"/>
            <a:ext cx="4695825" cy="3533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3544" y="1117094"/>
            <a:ext cx="622529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Create a new item 10 and add it to container 3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3683300" y="178319"/>
            <a:ext cx="4464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CHALLENGE 3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-25870" y="2553504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#container1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870" y="3684738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#container2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3582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#container3</a:t>
            </a: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49285" y="1777285"/>
            <a:ext cx="25757" cy="508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83" y="1917850"/>
            <a:ext cx="4657725" cy="34766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50406" y="4143722"/>
            <a:ext cx="1094704" cy="1250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3544" y="1117094"/>
            <a:ext cx="73595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Set all item in blue containers  background color to  red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3683300" y="178319"/>
            <a:ext cx="4464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CHALLENGE 4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-25870" y="2553504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#container1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870" y="3684738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#container2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3582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#container3</a:t>
            </a: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49285" y="1777285"/>
            <a:ext cx="25757" cy="508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03" y="1917850"/>
            <a:ext cx="4657725" cy="34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99" y="1879750"/>
            <a:ext cx="4724400" cy="3514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15890" y="1817758"/>
            <a:ext cx="2602351" cy="12345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46599" y="4146314"/>
            <a:ext cx="4902719" cy="1310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</cp:revision>
  <dcterms:created xsi:type="dcterms:W3CDTF">2021-03-21T17:26:33Z</dcterms:created>
  <dcterms:modified xsi:type="dcterms:W3CDTF">2021-03-21T17:28:14Z</dcterms:modified>
</cp:coreProperties>
</file>