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4" r:id="rId7"/>
    <p:sldId id="268" r:id="rId8"/>
    <p:sldId id="269" r:id="rId9"/>
    <p:sldId id="270" r:id="rId10"/>
    <p:sldId id="271" r:id="rId11"/>
    <p:sldId id="257" r:id="rId12"/>
    <p:sldId id="258" r:id="rId13"/>
    <p:sldId id="259" r:id="rId14"/>
    <p:sldId id="260" r:id="rId15"/>
    <p:sldId id="261" r:id="rId16"/>
    <p:sldId id="262" r:id="rId17"/>
    <p:sldId id="272" r:id="rId18"/>
    <p:sldId id="273" r:id="rId19"/>
    <p:sldId id="277" r:id="rId20"/>
    <p:sldId id="275" r:id="rId21"/>
    <p:sldId id="276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81A0-B03B-47B3-BDF2-936E9B177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5DC4D-4860-4F74-91BA-DE6D0B21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D455-3EAE-45A7-ACDC-63395C08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EF412-DA09-4DCE-977A-EC337588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7994-30B1-48EB-974A-49C27AE4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057C-77AE-43A1-A9D2-8A42E7CE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1B49D-BC26-4E9D-AB61-A23BDF6E4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3C6C-0816-4D5E-90FE-D9F94A98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966DD-FB10-42EF-96B0-EF93519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8152-AD0B-4E36-8625-B0613349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926B2-54C0-456E-8136-2E6F19AF8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370D4-65A2-4773-AD95-F9227BE3B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AAF9-8330-4E63-AD4F-D879AAF0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F33FD-061A-4E92-8792-9EEEA26B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493E-6458-49FF-9425-96899E4C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446F-210C-4A89-BD8C-99180A13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38DF-11DC-4C8E-8298-C6906E1C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52EA-294F-494D-B073-270DCAB1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BF13C-250B-4FFB-8839-0F8E21EA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4DEC-5A83-4430-9934-40D26214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A13B-558C-43F4-9A88-F144B275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E65F3-F0A4-4773-AAC8-5A1E4D8B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F6A2-4C87-4909-BC32-5F0A7C6A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3AF7-BCC3-413B-8295-E5042E03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BECF9-B758-415D-A7EE-157CB4B0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7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F8DA-8D64-48C6-B6AC-86BB7CD6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04C5-229D-4349-9F0F-CDDC04F0B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13916-5D84-4C4F-9B91-91127DEA5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DFD7D-6943-44CB-AAC8-2814005A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DB957-D191-4108-BE24-98FA9331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8C4D1-823A-482F-A6C6-5344848B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0872-DA76-40AC-8FD7-F2A6AE5E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3715-EA75-4E7F-8AF3-590A40BB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236F4-02FA-4665-A399-382C191EE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3100C-E5A6-482C-8415-37A0A3FDD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3C9DE-7A0C-4C6E-9DDD-E249496EB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93AF2-D66D-452E-A15E-4A0BD856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3D856-DB04-4398-8D81-D7C7BE56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DF7B9-B93C-4AC9-96D7-C086D996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083B-B350-49BA-A27E-AEE5B5AF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F52AA-493C-4F80-BF93-2509A152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3F953-739D-420B-AD01-CEBE0220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5508F-FBCD-45FD-A2DC-C3E687C8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274D8-1B12-484E-9CCD-E6397E4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AB9E4-3473-4208-8D8B-1DB043BB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6E96D-F7FA-4458-AB41-E8E9E505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DF02-DC45-4F57-BE87-18F75ACA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253D-D229-4599-B54D-B1E44C0A1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9AFC4-B049-48BD-8D0E-E6FC1D0EE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181F-F29A-453E-BB75-8738E757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D056-BCAB-460A-8F3F-AC73786B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3CDD-7845-46AA-B644-8966AEF5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AC79-17B5-4FF8-B809-BC211185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0429D-9A2E-41FF-92CE-2C81FEAFD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D2B15-4E80-4AFA-B3F6-0511E99D1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CAEF8-A803-45D9-B373-44794523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FBD22-8B13-4104-A2F4-597551E8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DBE48-A7FA-43F5-BFB9-0A76E98E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60842-57AC-4688-91A5-CC36F8CB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B191B-ED9A-4C1F-8878-2EDA475E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7899-E1F5-41F7-972C-BF90F4A54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FB24-7398-4665-B5FA-34EE706E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4770-3417-425D-ADA6-665FA4A0C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70A19-4D65-41EB-9867-16D8B269822A}"/>
              </a:ext>
            </a:extLst>
          </p:cNvPr>
          <p:cNvSpPr txBox="1"/>
          <p:nvPr/>
        </p:nvSpPr>
        <p:spPr>
          <a:xfrm>
            <a:off x="3364992" y="1024128"/>
            <a:ext cx="5099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BOOLEAN</a:t>
            </a:r>
          </a:p>
        </p:txBody>
      </p:sp>
      <p:pic>
        <p:nvPicPr>
          <p:cNvPr id="1026" name="Picture 2" descr="True or false - Free computer icons">
            <a:extLst>
              <a:ext uri="{FF2B5EF4-FFF2-40B4-BE49-F238E27FC236}">
                <a16:creationId xmlns:a16="http://schemas.microsoft.com/office/drawing/2014/main" id="{47F8C833-D61D-461B-B6CD-AC6C1DB1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84" y="2846772"/>
            <a:ext cx="2304288" cy="23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E1BD9-8BE2-4B84-AD8B-C3BBE90999B8}"/>
              </a:ext>
            </a:extLst>
          </p:cNvPr>
          <p:cNvSpPr txBox="1"/>
          <p:nvPr/>
        </p:nvSpPr>
        <p:spPr>
          <a:xfrm>
            <a:off x="3862497" y="30779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3FC65-EEAA-42C1-8A0C-5CBB6EE52D30}"/>
              </a:ext>
            </a:extLst>
          </p:cNvPr>
          <p:cNvSpPr txBox="1"/>
          <p:nvPr/>
        </p:nvSpPr>
        <p:spPr>
          <a:xfrm>
            <a:off x="6986016" y="2992612"/>
            <a:ext cx="73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781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85EC2-24D1-43A1-8DC9-9E5DFB95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981"/>
            <a:ext cx="12192000" cy="2219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8747" y="4323278"/>
            <a:ext cx="25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False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405FE-B804-42FE-BB42-23E7963B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03" y="1325403"/>
            <a:ext cx="6733546" cy="4207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143" y="5419033"/>
            <a:ext cx="662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A should be greater then 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B11621-4A01-4F0B-B4D8-A20F4945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77" y="1221866"/>
            <a:ext cx="6757123" cy="40725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9380" y="5294375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A equal 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61C0C-FB2F-4C32-8CFC-A2A77702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31" y="1230440"/>
            <a:ext cx="7123938" cy="4397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3406" y="5145445"/>
            <a:ext cx="51580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Code = </a:t>
            </a:r>
            <a:r>
              <a:rPr lang="en-US" sz="2800" dirty="0" smtClean="0"/>
              <a:t>A should be greater than B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=</a:t>
            </a:r>
            <a:r>
              <a:rPr lang="en-US" sz="2800" dirty="0" smtClean="0"/>
              <a:t>A greater or equal than 10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=</a:t>
            </a:r>
            <a:r>
              <a:rPr lang="en-US" sz="2800" dirty="0" smtClean="0"/>
              <a:t>B smaller than 10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24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8575F-69A3-431E-A3B7-C4D912F0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2" y="1172336"/>
            <a:ext cx="7409606" cy="43854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7147" y="665679"/>
            <a:ext cx="44416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Code = </a:t>
            </a:r>
            <a:r>
              <a:rPr lang="en-US" sz="2400" dirty="0" smtClean="0"/>
              <a:t>A should be greater than B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= </a:t>
            </a:r>
            <a:r>
              <a:rPr lang="en-US" sz="2400" dirty="0" smtClean="0"/>
              <a:t>A greater or equal than 10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=</a:t>
            </a:r>
            <a:r>
              <a:rPr lang="en-US" sz="2400" dirty="0" smtClean="0"/>
              <a:t>B smaller than 10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=</a:t>
            </a:r>
            <a:r>
              <a:rPr lang="en-US" sz="2400" dirty="0" smtClean="0"/>
              <a:t>A equal to 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88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C787-CAE4-44B0-BA0B-1A52E88C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" y="-22479"/>
            <a:ext cx="6877050" cy="6734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4267581" y="-22479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8832" y="623852"/>
            <a:ext cx="51580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Code = </a:t>
            </a:r>
            <a:r>
              <a:rPr lang="en-US" sz="2800" dirty="0" smtClean="0"/>
              <a:t>A should be greater than B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=A greater or equal than 10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= Yes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05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01EAA-C751-4A36-9EF9-EC72D1F0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02" y="1076896"/>
            <a:ext cx="6334125" cy="5362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8582" y="753730"/>
            <a:ext cx="6621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</a:t>
            </a:r>
            <a:r>
              <a:rPr lang="en-US" sz="3600" dirty="0" smtClean="0"/>
              <a:t>= A should be greater than 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717782" y="448056"/>
            <a:ext cx="7869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</a:t>
            </a:r>
            <a:r>
              <a:rPr lang="en-US" sz="3600" dirty="0">
                <a:solidFill>
                  <a:srgbClr val="FF0000"/>
                </a:solidFill>
              </a:rPr>
              <a:t>number</a:t>
            </a:r>
            <a:r>
              <a:rPr lang="en-US" sz="3600" dirty="0"/>
              <a:t> from 0 - 9?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782" y="1779360"/>
            <a:ext cx="8391684" cy="24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097280" y="621792"/>
            <a:ext cx="98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only </a:t>
            </a:r>
            <a:r>
              <a:rPr lang="en-US" sz="3600" b="1" dirty="0">
                <a:solidFill>
                  <a:srgbClr val="FF0000"/>
                </a:solidFill>
              </a:rPr>
              <a:t>even</a:t>
            </a:r>
            <a:r>
              <a:rPr lang="en-US" sz="3600" dirty="0"/>
              <a:t> number from 0-100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856" y="1932125"/>
            <a:ext cx="8373099" cy="39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097280" y="621792"/>
            <a:ext cx="965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only </a:t>
            </a:r>
            <a:r>
              <a:rPr lang="en-US" sz="3600" b="1" dirty="0">
                <a:solidFill>
                  <a:srgbClr val="FF0000"/>
                </a:solidFill>
              </a:rPr>
              <a:t>odd</a:t>
            </a:r>
            <a:r>
              <a:rPr lang="en-US" sz="3600" dirty="0"/>
              <a:t> number from 0-100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93" y="2061955"/>
            <a:ext cx="7562850" cy="40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658CB4-0AAA-4661-99A9-11B8FA99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58" y="1600200"/>
            <a:ext cx="5828195" cy="2561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8747" y="4323278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true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0E9C6-A45A-44CE-A25F-DFCD45E97AAF}"/>
              </a:ext>
            </a:extLst>
          </p:cNvPr>
          <p:cNvSpPr txBox="1"/>
          <p:nvPr/>
        </p:nvSpPr>
        <p:spPr>
          <a:xfrm>
            <a:off x="1097280" y="621792"/>
            <a:ext cx="881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</a:t>
            </a:r>
            <a:r>
              <a:rPr lang="en-US" sz="3600" b="1" dirty="0">
                <a:solidFill>
                  <a:srgbClr val="FF0000"/>
                </a:solidFill>
              </a:rPr>
              <a:t>sum</a:t>
            </a:r>
            <a:r>
              <a:rPr lang="en-US" sz="3600" dirty="0"/>
              <a:t> number from 0-10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515" y="2077692"/>
            <a:ext cx="7573682" cy="38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E00418-957D-4FCB-9179-E73FC6AC1544}"/>
              </a:ext>
            </a:extLst>
          </p:cNvPr>
          <p:cNvSpPr txBox="1"/>
          <p:nvPr/>
        </p:nvSpPr>
        <p:spPr>
          <a:xfrm>
            <a:off x="1097280" y="621792"/>
            <a:ext cx="9799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30 </a:t>
            </a:r>
            <a:r>
              <a:rPr lang="en-US" sz="2800" dirty="0"/>
              <a:t>from 0-100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192" y="1833769"/>
            <a:ext cx="7421396" cy="397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097280" y="621792"/>
            <a:ext cx="8721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80 and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Less than 25 </a:t>
            </a:r>
            <a:r>
              <a:rPr lang="en-US" sz="2800" dirty="0"/>
              <a:t>from 0-100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88" y="1575899"/>
            <a:ext cx="6514686" cy="46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097280" y="621792"/>
            <a:ext cx="8721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80 and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Less than 25 </a:t>
            </a:r>
            <a:r>
              <a:rPr lang="en-US" sz="2800" dirty="0"/>
              <a:t>from 0-100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56" y="1814439"/>
            <a:ext cx="6514686" cy="46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755648" y="685800"/>
            <a:ext cx="68859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“</a:t>
            </a:r>
            <a:r>
              <a:rPr lang="en-US" sz="2800" b="1" dirty="0">
                <a:solidFill>
                  <a:srgbClr val="FF0000"/>
                </a:solidFill>
              </a:rPr>
              <a:t>Hello</a:t>
            </a:r>
            <a:r>
              <a:rPr lang="en-US" sz="2800" dirty="0"/>
              <a:t>” only when</a:t>
            </a:r>
          </a:p>
          <a:p>
            <a:r>
              <a:rPr lang="en-US" sz="2800" dirty="0"/>
              <a:t> I enter number </a:t>
            </a:r>
            <a:r>
              <a:rPr lang="en-US" sz="2800" dirty="0">
                <a:solidFill>
                  <a:srgbClr val="FF0000"/>
                </a:solidFill>
              </a:rPr>
              <a:t>9 </a:t>
            </a:r>
            <a:r>
              <a:rPr lang="en-US" sz="2800" dirty="0"/>
              <a:t>otherwise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display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try again!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07" y="1926948"/>
            <a:ext cx="7335906" cy="431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41E2B-3DB5-4EAF-853C-25AB8A10E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11" y="1371850"/>
            <a:ext cx="5510580" cy="2535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8461" y="3584429"/>
            <a:ext cx="25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False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9E91B-DEFB-4A05-8521-40AB2448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54" y="1496437"/>
            <a:ext cx="5600960" cy="2414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5204" y="4076535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true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BBE8C-2E0F-48B1-A4D6-49D9E0E4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74" y="1581912"/>
            <a:ext cx="6592303" cy="25001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8747" y="4323278"/>
            <a:ext cx="25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False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5F30F1-961A-4D8B-8B89-1619CADF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7" y="1411414"/>
            <a:ext cx="11144250" cy="2809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8747" y="4323278"/>
            <a:ext cx="25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False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53F3C6-660D-4F6E-85AF-D89695F9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0" y="1313497"/>
            <a:ext cx="10696575" cy="267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8747" y="4187718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true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481213-FEB3-4A39-8A1A-887DBFF3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22" y="1433893"/>
            <a:ext cx="8496300" cy="2600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8747" y="4323278"/>
            <a:ext cx="2506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false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229A2-562F-4A42-AAC9-2E154574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343025"/>
            <a:ext cx="10829925" cy="2085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8747" y="4323278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true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309</Words>
  <Application>Microsoft Office PowerPoint</Application>
  <PresentationFormat>Widescreen</PresentationFormat>
  <Paragraphs>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KHLORP.VEAK</cp:lastModifiedBy>
  <cp:revision>44</cp:revision>
  <dcterms:created xsi:type="dcterms:W3CDTF">2023-06-27T00:01:59Z</dcterms:created>
  <dcterms:modified xsi:type="dcterms:W3CDTF">2023-06-28T13:43:55Z</dcterms:modified>
</cp:coreProperties>
</file>