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54515" y="566670"/>
            <a:ext cx="3223060" cy="203128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725058" y="158231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944" y="1190265"/>
            <a:ext cx="3029169" cy="1019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71009" y="1076713"/>
            <a:ext cx="7731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EHILE</a:t>
            </a:r>
            <a:endParaRPr lang="en-US" sz="1200" dirty="0"/>
          </a:p>
        </p:txBody>
      </p:sp>
      <p:sp>
        <p:nvSpPr>
          <p:cNvPr id="41" name="Google Shape;119;p1"/>
          <p:cNvSpPr txBox="1"/>
          <p:nvPr/>
        </p:nvSpPr>
        <p:spPr>
          <a:xfrm>
            <a:off x="2015383" y="972654"/>
            <a:ext cx="1869380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69718" y="1526002"/>
            <a:ext cx="3789807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16;p1"/>
          <p:cNvSpPr txBox="1"/>
          <p:nvPr/>
        </p:nvSpPr>
        <p:spPr>
          <a:xfrm>
            <a:off x="1302112" y="34754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0193" y="2290309"/>
            <a:ext cx="3477490" cy="1019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19732" y="2099903"/>
            <a:ext cx="7731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EHILE</a:t>
            </a:r>
            <a:endParaRPr lang="en-US" sz="1200" dirty="0"/>
          </a:p>
        </p:txBody>
      </p:sp>
      <p:sp>
        <p:nvSpPr>
          <p:cNvPr id="59" name="Google Shape;119;p1"/>
          <p:cNvSpPr txBox="1"/>
          <p:nvPr/>
        </p:nvSpPr>
        <p:spPr>
          <a:xfrm>
            <a:off x="1260198" y="2064606"/>
            <a:ext cx="2425051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16;p1"/>
          <p:cNvSpPr txBox="1"/>
          <p:nvPr/>
        </p:nvSpPr>
        <p:spPr>
          <a:xfrm>
            <a:off x="1339481" y="267858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223878" y="830108"/>
            <a:ext cx="3640829" cy="313928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16;p1"/>
          <p:cNvSpPr txBox="1"/>
          <p:nvPr/>
        </p:nvSpPr>
        <p:spPr>
          <a:xfrm>
            <a:off x="1205460" y="202710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3346" y="1635062"/>
            <a:ext cx="3220172" cy="1019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1411" y="1521510"/>
            <a:ext cx="7731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EHILE</a:t>
            </a:r>
            <a:endParaRPr lang="en-US" sz="1200" dirty="0"/>
          </a:p>
        </p:txBody>
      </p:sp>
      <p:sp>
        <p:nvSpPr>
          <p:cNvPr id="51" name="Google Shape;119;p1"/>
          <p:cNvSpPr txBox="1"/>
          <p:nvPr/>
        </p:nvSpPr>
        <p:spPr>
          <a:xfrm>
            <a:off x="1495785" y="1417451"/>
            <a:ext cx="1869380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29;p3"/>
          <p:cNvSpPr txBox="1"/>
          <p:nvPr/>
        </p:nvSpPr>
        <p:spPr>
          <a:xfrm>
            <a:off x="1237951" y="334168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17;p3"/>
          <p:cNvSpPr txBox="1"/>
          <p:nvPr/>
        </p:nvSpPr>
        <p:spPr>
          <a:xfrm>
            <a:off x="1148137" y="276776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458008" y="833603"/>
            <a:ext cx="3404986" cy="369327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16;p1"/>
          <p:cNvSpPr txBox="1"/>
          <p:nvPr/>
        </p:nvSpPr>
        <p:spPr>
          <a:xfrm>
            <a:off x="1414395" y="218863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2281" y="1796583"/>
            <a:ext cx="3029169" cy="157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60346" y="1683031"/>
            <a:ext cx="7731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EHILE</a:t>
            </a:r>
            <a:endParaRPr lang="en-US" sz="1200" dirty="0"/>
          </a:p>
        </p:txBody>
      </p:sp>
      <p:sp>
        <p:nvSpPr>
          <p:cNvPr id="153" name="Google Shape;119;p1"/>
          <p:cNvSpPr txBox="1"/>
          <p:nvPr/>
        </p:nvSpPr>
        <p:spPr>
          <a:xfrm>
            <a:off x="1704720" y="1578972"/>
            <a:ext cx="1869380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DIAMONO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244;p4"/>
          <p:cNvSpPr txBox="1"/>
          <p:nvPr/>
        </p:nvSpPr>
        <p:spPr>
          <a:xfrm>
            <a:off x="1414394" y="27537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381;p4"/>
          <p:cNvSpPr txBox="1"/>
          <p:nvPr/>
        </p:nvSpPr>
        <p:spPr>
          <a:xfrm>
            <a:off x="1523397" y="374944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Rectangle 64"/>
          <p:cNvSpPr/>
          <p:nvPr/>
        </p:nvSpPr>
        <p:spPr>
          <a:xfrm>
            <a:off x="304060" y="709739"/>
            <a:ext cx="3643564" cy="3723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2124" y="596188"/>
            <a:ext cx="929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EHILE</a:t>
            </a:r>
            <a:endParaRPr lang="en-US" sz="1200" dirty="0"/>
          </a:p>
        </p:txBody>
      </p:sp>
      <p:sp>
        <p:nvSpPr>
          <p:cNvPr id="67" name="Google Shape;119;p1"/>
          <p:cNvSpPr txBox="1"/>
          <p:nvPr/>
        </p:nvSpPr>
        <p:spPr>
          <a:xfrm>
            <a:off x="1356498" y="492129"/>
            <a:ext cx="2248539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DIAMONO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3346" y="1635062"/>
            <a:ext cx="3220172" cy="1019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119;p1"/>
          <p:cNvSpPr txBox="1"/>
          <p:nvPr/>
        </p:nvSpPr>
        <p:spPr>
          <a:xfrm>
            <a:off x="686534" y="1438410"/>
            <a:ext cx="374579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439;p5"/>
          <p:cNvSpPr txBox="1"/>
          <p:nvPr/>
        </p:nvSpPr>
        <p:spPr>
          <a:xfrm>
            <a:off x="1767810" y="945716"/>
            <a:ext cx="1225015" cy="400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441;p5"/>
          <p:cNvSpPr txBox="1"/>
          <p:nvPr/>
        </p:nvSpPr>
        <p:spPr>
          <a:xfrm>
            <a:off x="1468474" y="1877909"/>
            <a:ext cx="891853" cy="400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9547" y="3136513"/>
            <a:ext cx="3220172" cy="1019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119;p1"/>
          <p:cNvSpPr txBox="1"/>
          <p:nvPr/>
        </p:nvSpPr>
        <p:spPr>
          <a:xfrm>
            <a:off x="702735" y="2939861"/>
            <a:ext cx="374579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440;p5"/>
          <p:cNvSpPr txBox="1"/>
          <p:nvPr/>
        </p:nvSpPr>
        <p:spPr>
          <a:xfrm>
            <a:off x="1322695" y="3421361"/>
            <a:ext cx="1206194" cy="400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9274" y="729201"/>
            <a:ext cx="3566250" cy="291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0547" y="1921273"/>
            <a:ext cx="3220172" cy="1472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119;p1"/>
          <p:cNvSpPr txBox="1"/>
          <p:nvPr/>
        </p:nvSpPr>
        <p:spPr>
          <a:xfrm>
            <a:off x="863735" y="1724621"/>
            <a:ext cx="374579" cy="33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484;p6"/>
          <p:cNvSpPr txBox="1"/>
          <p:nvPr/>
        </p:nvSpPr>
        <p:spPr>
          <a:xfrm>
            <a:off x="1748508" y="115707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493;p6"/>
          <p:cNvSpPr txBox="1"/>
          <p:nvPr/>
        </p:nvSpPr>
        <p:spPr>
          <a:xfrm>
            <a:off x="1639394" y="1764725"/>
            <a:ext cx="15953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485;p6"/>
          <p:cNvSpPr txBox="1"/>
          <p:nvPr/>
        </p:nvSpPr>
        <p:spPr>
          <a:xfrm>
            <a:off x="567306" y="529146"/>
            <a:ext cx="90431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503;p6"/>
          <p:cNvSpPr txBox="1"/>
          <p:nvPr/>
        </p:nvSpPr>
        <p:spPr>
          <a:xfrm>
            <a:off x="1847610" y="283287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506;p6"/>
          <p:cNvSpPr txBox="1"/>
          <p:nvPr/>
        </p:nvSpPr>
        <p:spPr>
          <a:xfrm>
            <a:off x="1746945" y="557271"/>
            <a:ext cx="2093774" cy="369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</a:t>
            </a:r>
            <a:r>
              <a:rPr lang="fr-FR" sz="1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484;p6"/>
          <p:cNvSpPr txBox="1"/>
          <p:nvPr/>
        </p:nvSpPr>
        <p:spPr>
          <a:xfrm>
            <a:off x="1748508" y="230150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486469" y="3603698"/>
            <a:ext cx="2845738" cy="953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224723" y="5692330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1534946" y="234934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555;p7"/>
          <p:cNvSpPr txBox="1"/>
          <p:nvPr/>
        </p:nvSpPr>
        <p:spPr>
          <a:xfrm>
            <a:off x="7073161" y="1754331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1905" y="715598"/>
            <a:ext cx="3646884" cy="43124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485;p6"/>
          <p:cNvSpPr txBox="1"/>
          <p:nvPr/>
        </p:nvSpPr>
        <p:spPr>
          <a:xfrm>
            <a:off x="360571" y="515544"/>
            <a:ext cx="178688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REPEAT&lt;4&gt;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22498" y="1212904"/>
            <a:ext cx="3234558" cy="35807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485;p6"/>
          <p:cNvSpPr txBox="1"/>
          <p:nvPr/>
        </p:nvSpPr>
        <p:spPr>
          <a:xfrm>
            <a:off x="407209" y="1028335"/>
            <a:ext cx="87244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506;p6"/>
          <p:cNvSpPr txBox="1"/>
          <p:nvPr/>
        </p:nvSpPr>
        <p:spPr>
          <a:xfrm>
            <a:off x="1368183" y="1043647"/>
            <a:ext cx="2019992" cy="3385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HAS CELL </a:t>
            </a:r>
            <a:r>
              <a:rPr lang="fr-FR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 RIGHT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554;p7"/>
          <p:cNvSpPr txBox="1"/>
          <p:nvPr/>
        </p:nvSpPr>
        <p:spPr>
          <a:xfrm>
            <a:off x="1534947" y="1450634"/>
            <a:ext cx="122501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554;p7"/>
          <p:cNvSpPr txBox="1"/>
          <p:nvPr/>
        </p:nvSpPr>
        <p:spPr>
          <a:xfrm>
            <a:off x="585538" y="3434442"/>
            <a:ext cx="43914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554;p7"/>
          <p:cNvSpPr txBox="1"/>
          <p:nvPr/>
        </p:nvSpPr>
        <p:spPr>
          <a:xfrm>
            <a:off x="1392486" y="3452714"/>
            <a:ext cx="148826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555;p7"/>
          <p:cNvSpPr txBox="1"/>
          <p:nvPr/>
        </p:nvSpPr>
        <p:spPr>
          <a:xfrm>
            <a:off x="1553767" y="280691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562;p7"/>
          <p:cNvSpPr txBox="1"/>
          <p:nvPr/>
        </p:nvSpPr>
        <p:spPr>
          <a:xfrm>
            <a:off x="1472242" y="3975796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6469" y="2077491"/>
            <a:ext cx="2845738" cy="1297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554;p7"/>
          <p:cNvSpPr txBox="1"/>
          <p:nvPr/>
        </p:nvSpPr>
        <p:spPr>
          <a:xfrm>
            <a:off x="665294" y="1921860"/>
            <a:ext cx="43914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554;p7"/>
          <p:cNvSpPr txBox="1"/>
          <p:nvPr/>
        </p:nvSpPr>
        <p:spPr>
          <a:xfrm>
            <a:off x="1472242" y="1940132"/>
            <a:ext cx="148826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119157" y="81647"/>
            <a:ext cx="184450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748305" y="725663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29840" y="1404194"/>
            <a:ext cx="4294748" cy="4958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72455" y="1727198"/>
            <a:ext cx="3646884" cy="4457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485;p6"/>
          <p:cNvSpPr txBox="1"/>
          <p:nvPr/>
        </p:nvSpPr>
        <p:spPr>
          <a:xfrm>
            <a:off x="7722619" y="1570441"/>
            <a:ext cx="178688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REPEAT&lt;4&gt;</a:t>
            </a: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634;p8"/>
          <p:cNvSpPr txBox="1"/>
          <p:nvPr/>
        </p:nvSpPr>
        <p:spPr>
          <a:xfrm>
            <a:off x="7823660" y="2083449"/>
            <a:ext cx="156098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22216" y="2811943"/>
            <a:ext cx="2845738" cy="120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554;p7"/>
          <p:cNvSpPr txBox="1"/>
          <p:nvPr/>
        </p:nvSpPr>
        <p:spPr>
          <a:xfrm>
            <a:off x="8101041" y="2656311"/>
            <a:ext cx="100139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634;p8"/>
          <p:cNvSpPr txBox="1"/>
          <p:nvPr/>
        </p:nvSpPr>
        <p:spPr>
          <a:xfrm>
            <a:off x="8454905" y="3107764"/>
            <a:ext cx="178035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635;p8"/>
          <p:cNvSpPr txBox="1"/>
          <p:nvPr/>
        </p:nvSpPr>
        <p:spPr>
          <a:xfrm>
            <a:off x="8808557" y="3531537"/>
            <a:ext cx="1007007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46188" y="4432171"/>
            <a:ext cx="2845738" cy="120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554;p7"/>
          <p:cNvSpPr txBox="1"/>
          <p:nvPr/>
        </p:nvSpPr>
        <p:spPr>
          <a:xfrm>
            <a:off x="8125013" y="4276539"/>
            <a:ext cx="977423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614;p8"/>
          <p:cNvSpPr txBox="1"/>
          <p:nvPr/>
        </p:nvSpPr>
        <p:spPr>
          <a:xfrm>
            <a:off x="8408874" y="4680429"/>
            <a:ext cx="1844505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635;p8"/>
          <p:cNvSpPr txBox="1"/>
          <p:nvPr/>
        </p:nvSpPr>
        <p:spPr>
          <a:xfrm>
            <a:off x="8742016" y="5148016"/>
            <a:ext cx="1007007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973</Words>
  <Application>Microsoft Office PowerPoint</Application>
  <PresentationFormat>Widescreen</PresentationFormat>
  <Paragraphs>705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20</cp:revision>
  <dcterms:created xsi:type="dcterms:W3CDTF">2020-01-30T10:34:45Z</dcterms:created>
  <dcterms:modified xsi:type="dcterms:W3CDTF">2023-06-10T12:48:01Z</dcterms:modified>
</cp:coreProperties>
</file>