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97" r:id="rId3"/>
    <p:sldId id="266" r:id="rId4"/>
    <p:sldId id="267" r:id="rId5"/>
    <p:sldId id="265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8" r:id="rId15"/>
    <p:sldId id="269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5" r:id="rId26"/>
    <p:sldId id="281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7C1F7-8F00-4FBD-B403-0101A5AF11B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00FA9-7D97-451A-900B-6E3BB71DC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04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00FA9-7D97-451A-900B-6E3BB71DC0F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66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8525-5FE5-461E-8555-0111DB81C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D0F3A-1E5C-483D-B24D-036AB2783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E6E39-B934-4479-B09F-A303EC925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1B22E-716E-487B-B161-0C298C88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2BDB6-E486-4F92-BF92-1650EE61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1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1E92-DACB-4E88-B408-39F02DCE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FDF3D-A68B-453F-BA99-0770B6575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3B2B7-9696-49F7-A85C-0277EB97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86F2D-9759-4173-B1B6-2A48140D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1516A-114F-4D82-A6BE-D888FCB2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5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641581-D269-4CA3-BA77-0F2ACEE03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70C66-E560-472D-B4F1-A82F0F911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CA106-10F4-40FD-AD22-A2E851B6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9AF79-1599-4ADC-B692-0F3046F6B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C6341-6133-4AA1-8F78-0C3C2525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2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04EA-1D62-4366-B0B5-7F8FBD63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831C5-94E3-4921-9A33-20D92A382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9F5E8-A2FA-4575-A733-F5DF861B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964F1-A170-4E16-BCD6-2416C3C90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5BF82-5565-427F-9F7D-21027F4A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5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3F51-8DA8-4421-BDFD-35186DBA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CA18E-6B64-4744-A2B9-A408D8CEF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BDFF1-3743-46DD-AE12-48BFF40E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4833B-6DEF-4251-8D31-C56805D9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0924B-93C8-4D85-8B9A-78A8F01E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8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4B42C-A589-4BDF-AF4C-8DCF8966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F733A-5529-43AC-A10C-42B2040D0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DDB84-23A0-4EA6-A9E1-CE5371D23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5BCA4-BF0A-4773-B569-30BD47DC6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79B64-B3CD-46F4-B7F2-9F10FC90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B44DE-53DA-452A-A889-41F7C639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5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A0CCD-710C-4767-94D2-3D6BF822B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51327-5607-4CC6-8119-0FF42E738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E6324-F042-485A-BC83-28B5A1B2D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C8348-38C6-4B2C-B241-AB4A1938A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4C2D98-2B4A-4A8F-BE56-05C6FA348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7364E-7FF3-472F-8012-2E0BE8AF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5E6CB-C5A5-4834-9CDD-B3086DEB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34D73-AE50-43FF-B937-C362D103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2E6D-563D-4B18-9743-043148C7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0C783A-0E26-4C3B-85BD-6870ED58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606EF-261C-44AF-AAB0-C6F92E9E4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006D4-8376-4706-8FDA-A71AE25A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C9C4B-CBDA-4DD5-A6BD-B42CEF31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4D571-DBEB-449F-88FF-DA824C73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2D5D4-BCCE-4848-B777-23D61332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7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66E11-F3F6-4F4E-81ED-34B64D5C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182E8-AC9C-46AF-9633-A76201B2C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D3C76-D591-4836-B0FC-B9C3C69A0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4E416-3F69-4F58-B205-77C62C90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03BDD-7649-41FE-85B7-B4044E6F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BB876-D850-4F9A-B6C1-A60F6906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2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8114-57F3-493D-A940-CA0552659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EC6D33-703A-47BB-A9B6-B9C87C871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4E346-FAB7-41E3-A1A4-F95E67AAD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3241F-35A3-4AC8-B357-1E54FED7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D171C-10FF-47F1-8945-A4BCFD9C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2D3E3-4D3F-4BFC-B7A6-F3409A89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B737CD-1FB5-4F96-BEC3-4DF9BDD2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C5EDA-98A1-41AA-88EF-25C6316F5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62DF5-533D-4249-AEA8-7661E3203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A5A5A-21A4-451A-9A86-08F427EE8D8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D0505-EF2A-46D4-B62E-758C1331B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B3CD1-C101-4E9E-894E-EBA24148D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7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3B4BDBA-E64D-4868-8863-776DFD3FBD84}"/>
              </a:ext>
            </a:extLst>
          </p:cNvPr>
          <p:cNvSpPr txBox="1"/>
          <p:nvPr/>
        </p:nvSpPr>
        <p:spPr>
          <a:xfrm>
            <a:off x="850392" y="292608"/>
            <a:ext cx="5557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step following code below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56C56C2-2849-4E5B-90AD-58F9402D5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760983"/>
              </p:ext>
            </p:extLst>
          </p:nvPr>
        </p:nvGraphicFramePr>
        <p:xfrm>
          <a:off x="1068439" y="1201446"/>
          <a:ext cx="335607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8073">
                  <a:extLst>
                    <a:ext uri="{9D8B030D-6E8A-4147-A177-3AD203B41FA5}">
                      <a16:colId xmlns:a16="http://schemas.microsoft.com/office/drawing/2014/main" val="43250558"/>
                    </a:ext>
                  </a:extLst>
                </a:gridCol>
                <a:gridCol w="515914">
                  <a:extLst>
                    <a:ext uri="{9D8B030D-6E8A-4147-A177-3AD203B41FA5}">
                      <a16:colId xmlns:a16="http://schemas.microsoft.com/office/drawing/2014/main" val="3369602250"/>
                    </a:ext>
                  </a:extLst>
                </a:gridCol>
                <a:gridCol w="511277">
                  <a:extLst>
                    <a:ext uri="{9D8B030D-6E8A-4147-A177-3AD203B41FA5}">
                      <a16:colId xmlns:a16="http://schemas.microsoft.com/office/drawing/2014/main" val="4154368507"/>
                    </a:ext>
                  </a:extLst>
                </a:gridCol>
                <a:gridCol w="639097">
                  <a:extLst>
                    <a:ext uri="{9D8B030D-6E8A-4147-A177-3AD203B41FA5}">
                      <a16:colId xmlns:a16="http://schemas.microsoft.com/office/drawing/2014/main" val="297782929"/>
                    </a:ext>
                  </a:extLst>
                </a:gridCol>
                <a:gridCol w="1071716">
                  <a:extLst>
                    <a:ext uri="{9D8B030D-6E8A-4147-A177-3AD203B41FA5}">
                      <a16:colId xmlns:a16="http://schemas.microsoft.com/office/drawing/2014/main" val="3448362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93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5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4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79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348176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3C6027AA-F136-4B63-87C3-6FA7FC03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245" y="1091533"/>
            <a:ext cx="3356077" cy="23295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8703DD-C2A8-4A05-9400-031F80722EF2}"/>
              </a:ext>
            </a:extLst>
          </p:cNvPr>
          <p:cNvSpPr txBox="1"/>
          <p:nvPr/>
        </p:nvSpPr>
        <p:spPr>
          <a:xfrm rot="19365761">
            <a:off x="3644948" y="3391165"/>
            <a:ext cx="194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43286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BA6AFA-5433-405A-9E17-2F942FCE8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198" y="1215348"/>
            <a:ext cx="5255802" cy="38975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F5858D-F194-40E2-9B5B-CEF7533284F4}"/>
              </a:ext>
            </a:extLst>
          </p:cNvPr>
          <p:cNvSpPr txBox="1"/>
          <p:nvPr/>
        </p:nvSpPr>
        <p:spPr>
          <a:xfrm>
            <a:off x="2808765" y="272943"/>
            <a:ext cx="5557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step following code below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38D6A55-10E7-4437-8FC3-C5C7AA55D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605040"/>
              </p:ext>
            </p:extLst>
          </p:nvPr>
        </p:nvGraphicFramePr>
        <p:xfrm>
          <a:off x="484908" y="1350434"/>
          <a:ext cx="6594764" cy="47012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4">
                  <a:extLst>
                    <a:ext uri="{9D8B030D-6E8A-4147-A177-3AD203B41FA5}">
                      <a16:colId xmlns:a16="http://schemas.microsoft.com/office/drawing/2014/main" val="43250558"/>
                    </a:ext>
                  </a:extLst>
                </a:gridCol>
                <a:gridCol w="576976">
                  <a:extLst>
                    <a:ext uri="{9D8B030D-6E8A-4147-A177-3AD203B41FA5}">
                      <a16:colId xmlns:a16="http://schemas.microsoft.com/office/drawing/2014/main" val="336960225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154368507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31178436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74948120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36308097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5957584"/>
                    </a:ext>
                  </a:extLst>
                </a:gridCol>
              </a:tblGrid>
              <a:tr h="544948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&lt; 10 and b &gt;10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==10 and b ==10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&gt;= 10 and b &lt;=10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93712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5314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4925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493775"/>
                  </a:ext>
                </a:extLst>
              </a:tr>
              <a:tr h="40355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False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79081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False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348176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False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747779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False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830536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489406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84487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373466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214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11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BEDAA0-5DB0-461A-A251-F9C8D002D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489" y="1197500"/>
            <a:ext cx="4675413" cy="35823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0C85C8-29D4-4861-AC47-0757D8D5C68A}"/>
              </a:ext>
            </a:extLst>
          </p:cNvPr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step following code below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9FC8EB4-FE78-444E-A11F-3B82DF5CE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035584"/>
              </p:ext>
            </p:extLst>
          </p:nvPr>
        </p:nvGraphicFramePr>
        <p:xfrm>
          <a:off x="568037" y="1391998"/>
          <a:ext cx="6719452" cy="3663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160">
                  <a:extLst>
                    <a:ext uri="{9D8B030D-6E8A-4147-A177-3AD203B41FA5}">
                      <a16:colId xmlns:a16="http://schemas.microsoft.com/office/drawing/2014/main" val="43250558"/>
                    </a:ext>
                  </a:extLst>
                </a:gridCol>
                <a:gridCol w="636161">
                  <a:extLst>
                    <a:ext uri="{9D8B030D-6E8A-4147-A177-3AD203B41FA5}">
                      <a16:colId xmlns:a16="http://schemas.microsoft.com/office/drawing/2014/main" val="3369602250"/>
                    </a:ext>
                  </a:extLst>
                </a:gridCol>
                <a:gridCol w="490374">
                  <a:extLst>
                    <a:ext uri="{9D8B030D-6E8A-4147-A177-3AD203B41FA5}">
                      <a16:colId xmlns:a16="http://schemas.microsoft.com/office/drawing/2014/main" val="4154368507"/>
                    </a:ext>
                  </a:extLst>
                </a:gridCol>
                <a:gridCol w="1166296">
                  <a:extLst>
                    <a:ext uri="{9D8B030D-6E8A-4147-A177-3AD203B41FA5}">
                      <a16:colId xmlns:a16="http://schemas.microsoft.com/office/drawing/2014/main" val="1234387215"/>
                    </a:ext>
                  </a:extLst>
                </a:gridCol>
                <a:gridCol w="1219309">
                  <a:extLst>
                    <a:ext uri="{9D8B030D-6E8A-4147-A177-3AD203B41FA5}">
                      <a16:colId xmlns:a16="http://schemas.microsoft.com/office/drawing/2014/main" val="2398419901"/>
                    </a:ext>
                  </a:extLst>
                </a:gridCol>
                <a:gridCol w="1285577">
                  <a:extLst>
                    <a:ext uri="{9D8B030D-6E8A-4147-A177-3AD203B41FA5}">
                      <a16:colId xmlns:a16="http://schemas.microsoft.com/office/drawing/2014/main" val="2774109175"/>
                    </a:ext>
                  </a:extLst>
                </a:gridCol>
                <a:gridCol w="1285575">
                  <a:extLst>
                    <a:ext uri="{9D8B030D-6E8A-4147-A177-3AD203B41FA5}">
                      <a16:colId xmlns:a16="http://schemas.microsoft.com/office/drawing/2014/main" val="3825957584"/>
                    </a:ext>
                  </a:extLst>
                </a:gridCol>
              </a:tblGrid>
              <a:tr h="377921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&lt; 10 or b &gt;5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==10 or b ==5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&gt;= 10 or b &lt;=10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93712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5314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4925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79081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False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348176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False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747779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False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830536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False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489406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84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14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006E23-B8A0-4936-9058-67D80D0E5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145" y="1350434"/>
            <a:ext cx="4426410" cy="33223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2E2C70-0414-4548-81A5-454125D55250}"/>
              </a:ext>
            </a:extLst>
          </p:cNvPr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step following code below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7B7239-26A6-4129-B0B1-08EC46FB4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10903"/>
              </p:ext>
            </p:extLst>
          </p:nvPr>
        </p:nvGraphicFramePr>
        <p:xfrm>
          <a:off x="346367" y="1350434"/>
          <a:ext cx="7259778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578">
                  <a:extLst>
                    <a:ext uri="{9D8B030D-6E8A-4147-A177-3AD203B41FA5}">
                      <a16:colId xmlns:a16="http://schemas.microsoft.com/office/drawing/2014/main" val="43250558"/>
                    </a:ext>
                  </a:extLst>
                </a:gridCol>
                <a:gridCol w="678873">
                  <a:extLst>
                    <a:ext uri="{9D8B030D-6E8A-4147-A177-3AD203B41FA5}">
                      <a16:colId xmlns:a16="http://schemas.microsoft.com/office/drawing/2014/main" val="336960225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415436850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84242337"/>
                    </a:ext>
                  </a:extLst>
                </a:gridCol>
                <a:gridCol w="1468582">
                  <a:extLst>
                    <a:ext uri="{9D8B030D-6E8A-4147-A177-3AD203B41FA5}">
                      <a16:colId xmlns:a16="http://schemas.microsoft.com/office/drawing/2014/main" val="4239351728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65244842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825957584"/>
                    </a:ext>
                  </a:extLst>
                </a:gridCol>
              </a:tblGrid>
              <a:tr h="525203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&lt; 10 or b &gt;=5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==10 or b ==5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&gt;= 10 or b &lt;=10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93712"/>
                  </a:ext>
                </a:extLst>
              </a:tr>
              <a:tr h="30011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5314"/>
                  </a:ext>
                </a:extLst>
              </a:tr>
              <a:tr h="30011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4925"/>
                  </a:ext>
                </a:extLst>
              </a:tr>
              <a:tr h="30011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79081"/>
                  </a:ext>
                </a:extLst>
              </a:tr>
              <a:tr h="30011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348176"/>
                  </a:ext>
                </a:extLst>
              </a:tr>
              <a:tr h="30011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747779"/>
                  </a:ext>
                </a:extLst>
              </a:tr>
              <a:tr h="300116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False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830536"/>
                  </a:ext>
                </a:extLst>
              </a:tr>
              <a:tr h="300116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489406"/>
                  </a:ext>
                </a:extLst>
              </a:tr>
              <a:tr h="300116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Okay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84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9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88D947-AB3D-4BEE-801F-163B0A342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715" y="2401837"/>
            <a:ext cx="4397311" cy="29518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6018227" y="1504335"/>
            <a:ext cx="5329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first : </a:t>
            </a:r>
            <a:r>
              <a:rPr lang="en-US" sz="2800" b="1" i="1" dirty="0">
                <a:solidFill>
                  <a:srgbClr val="00B050"/>
                </a:solidFill>
              </a:rPr>
              <a:t>3</a:t>
            </a:r>
            <a:r>
              <a:rPr lang="en-US" sz="2800" i="1" dirty="0">
                <a:solidFill>
                  <a:srgbClr val="00B050"/>
                </a:solidFill>
              </a:rPr>
              <a:t> and second </a:t>
            </a:r>
            <a:r>
              <a:rPr lang="en-US" sz="2800" b="1" i="1" dirty="0">
                <a:solidFill>
                  <a:srgbClr val="00B050"/>
                </a:solidFill>
              </a:rPr>
              <a:t>5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0BF7DA-6C99-463B-B97F-0BF6D2494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716433"/>
              </p:ext>
            </p:extLst>
          </p:nvPr>
        </p:nvGraphicFramePr>
        <p:xfrm>
          <a:off x="1128112" y="2498819"/>
          <a:ext cx="4033815" cy="21444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4630">
                  <a:extLst>
                    <a:ext uri="{9D8B030D-6E8A-4147-A177-3AD203B41FA5}">
                      <a16:colId xmlns:a16="http://schemas.microsoft.com/office/drawing/2014/main" val="43250558"/>
                    </a:ext>
                  </a:extLst>
                </a:gridCol>
                <a:gridCol w="645863">
                  <a:extLst>
                    <a:ext uri="{9D8B030D-6E8A-4147-A177-3AD203B41FA5}">
                      <a16:colId xmlns:a16="http://schemas.microsoft.com/office/drawing/2014/main" val="3369602250"/>
                    </a:ext>
                  </a:extLst>
                </a:gridCol>
                <a:gridCol w="673458">
                  <a:extLst>
                    <a:ext uri="{9D8B030D-6E8A-4147-A177-3AD203B41FA5}">
                      <a16:colId xmlns:a16="http://schemas.microsoft.com/office/drawing/2014/main" val="4154368507"/>
                    </a:ext>
                  </a:extLst>
                </a:gridCol>
                <a:gridCol w="1044932">
                  <a:extLst>
                    <a:ext uri="{9D8B030D-6E8A-4147-A177-3AD203B41FA5}">
                      <a16:colId xmlns:a16="http://schemas.microsoft.com/office/drawing/2014/main" val="3825957584"/>
                    </a:ext>
                  </a:extLst>
                </a:gridCol>
                <a:gridCol w="1044932">
                  <a:extLst>
                    <a:ext uri="{9D8B030D-6E8A-4147-A177-3AD203B41FA5}">
                      <a16:colId xmlns:a16="http://schemas.microsoft.com/office/drawing/2014/main" val="3097616176"/>
                    </a:ext>
                  </a:extLst>
                </a:gridCol>
              </a:tblGrid>
              <a:tr h="637895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93712"/>
                  </a:ext>
                </a:extLst>
              </a:tr>
              <a:tr h="37663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5314"/>
                  </a:ext>
                </a:extLst>
              </a:tr>
              <a:tr h="37663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4925"/>
                  </a:ext>
                </a:extLst>
              </a:tr>
              <a:tr h="37663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79081"/>
                  </a:ext>
                </a:extLst>
              </a:tr>
              <a:tr h="37663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34817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3DD544E-3936-4F2E-BCD1-50AF5030FD9F}"/>
              </a:ext>
            </a:extLst>
          </p:cNvPr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step following code below</a:t>
            </a:r>
          </a:p>
        </p:txBody>
      </p:sp>
    </p:spTree>
    <p:extLst>
      <p:ext uri="{BB962C8B-B14F-4D97-AF65-F5344CB8AC3E}">
        <p14:creationId xmlns:p14="http://schemas.microsoft.com/office/powerpoint/2010/main" val="335529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6027371" y="1522623"/>
            <a:ext cx="5329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first : </a:t>
            </a:r>
            <a:r>
              <a:rPr lang="en-US" sz="2800" b="1" i="1" dirty="0">
                <a:solidFill>
                  <a:srgbClr val="00B050"/>
                </a:solidFill>
              </a:rPr>
              <a:t>3</a:t>
            </a:r>
            <a:r>
              <a:rPr lang="en-US" sz="2800" i="1" dirty="0">
                <a:solidFill>
                  <a:srgbClr val="00B050"/>
                </a:solidFill>
              </a:rPr>
              <a:t> and second </a:t>
            </a:r>
            <a:r>
              <a:rPr lang="en-US" sz="2800" b="1" i="1" dirty="0">
                <a:solidFill>
                  <a:srgbClr val="00B050"/>
                </a:solidFill>
              </a:rPr>
              <a:t>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64A4AF-FD6B-4311-8E54-22D5D8350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726" y="2540875"/>
            <a:ext cx="4978259" cy="265901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1C6BF1-A92A-4C15-B499-8AD2A0F5D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401996"/>
              </p:ext>
            </p:extLst>
          </p:nvPr>
        </p:nvGraphicFramePr>
        <p:xfrm>
          <a:off x="754040" y="2370512"/>
          <a:ext cx="4912468" cy="2561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0688">
                  <a:extLst>
                    <a:ext uri="{9D8B030D-6E8A-4147-A177-3AD203B41FA5}">
                      <a16:colId xmlns:a16="http://schemas.microsoft.com/office/drawing/2014/main" val="43250558"/>
                    </a:ext>
                  </a:extLst>
                </a:gridCol>
                <a:gridCol w="786546">
                  <a:extLst>
                    <a:ext uri="{9D8B030D-6E8A-4147-A177-3AD203B41FA5}">
                      <a16:colId xmlns:a16="http://schemas.microsoft.com/office/drawing/2014/main" val="3369602250"/>
                    </a:ext>
                  </a:extLst>
                </a:gridCol>
                <a:gridCol w="820152">
                  <a:extLst>
                    <a:ext uri="{9D8B030D-6E8A-4147-A177-3AD203B41FA5}">
                      <a16:colId xmlns:a16="http://schemas.microsoft.com/office/drawing/2014/main" val="4154368507"/>
                    </a:ext>
                  </a:extLst>
                </a:gridCol>
                <a:gridCol w="1272541">
                  <a:extLst>
                    <a:ext uri="{9D8B030D-6E8A-4147-A177-3AD203B41FA5}">
                      <a16:colId xmlns:a16="http://schemas.microsoft.com/office/drawing/2014/main" val="3825957584"/>
                    </a:ext>
                  </a:extLst>
                </a:gridCol>
                <a:gridCol w="1272541">
                  <a:extLst>
                    <a:ext uri="{9D8B030D-6E8A-4147-A177-3AD203B41FA5}">
                      <a16:colId xmlns:a16="http://schemas.microsoft.com/office/drawing/2014/main" val="3097616176"/>
                    </a:ext>
                  </a:extLst>
                </a:gridCol>
              </a:tblGrid>
              <a:tr h="762024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93712"/>
                  </a:ext>
                </a:extLst>
              </a:tr>
              <a:tr h="44992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5314"/>
                  </a:ext>
                </a:extLst>
              </a:tr>
              <a:tr h="44992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4925"/>
                  </a:ext>
                </a:extLst>
              </a:tr>
              <a:tr h="44992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79081"/>
                  </a:ext>
                </a:extLst>
              </a:tr>
              <a:tr h="44992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34817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1256E7C-0392-4500-B1AA-00708EE96463}"/>
              </a:ext>
            </a:extLst>
          </p:cNvPr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step following code below</a:t>
            </a:r>
          </a:p>
        </p:txBody>
      </p:sp>
    </p:spTree>
    <p:extLst>
      <p:ext uri="{BB962C8B-B14F-4D97-AF65-F5344CB8AC3E}">
        <p14:creationId xmlns:p14="http://schemas.microsoft.com/office/powerpoint/2010/main" val="42148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6585155" y="1504335"/>
            <a:ext cx="2633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: </a:t>
            </a:r>
            <a:r>
              <a:rPr lang="en-US" sz="2800" b="1" i="1" dirty="0">
                <a:solidFill>
                  <a:srgbClr val="00B050"/>
                </a:solidFill>
              </a:rPr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CF02FE-DC5B-4183-BF39-04FD29261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664" y="2427295"/>
            <a:ext cx="4664914" cy="2215834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8D6C2C5-6D00-41B9-8B1E-779AA041E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298403"/>
              </p:ext>
            </p:extLst>
          </p:nvPr>
        </p:nvGraphicFramePr>
        <p:xfrm>
          <a:off x="1876259" y="2016450"/>
          <a:ext cx="2315425" cy="32764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397">
                  <a:extLst>
                    <a:ext uri="{9D8B030D-6E8A-4147-A177-3AD203B41FA5}">
                      <a16:colId xmlns:a16="http://schemas.microsoft.com/office/drawing/2014/main" val="43250558"/>
                    </a:ext>
                  </a:extLst>
                </a:gridCol>
                <a:gridCol w="504999">
                  <a:extLst>
                    <a:ext uri="{9D8B030D-6E8A-4147-A177-3AD203B41FA5}">
                      <a16:colId xmlns:a16="http://schemas.microsoft.com/office/drawing/2014/main" val="3369602250"/>
                    </a:ext>
                  </a:extLst>
                </a:gridCol>
                <a:gridCol w="504999">
                  <a:extLst>
                    <a:ext uri="{9D8B030D-6E8A-4147-A177-3AD203B41FA5}">
                      <a16:colId xmlns:a16="http://schemas.microsoft.com/office/drawing/2014/main" val="110235029"/>
                    </a:ext>
                  </a:extLst>
                </a:gridCol>
                <a:gridCol w="817030">
                  <a:extLst>
                    <a:ext uri="{9D8B030D-6E8A-4147-A177-3AD203B41FA5}">
                      <a16:colId xmlns:a16="http://schemas.microsoft.com/office/drawing/2014/main" val="3097616176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93712"/>
                  </a:ext>
                </a:extLst>
              </a:tr>
              <a:tr h="37663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5314"/>
                  </a:ext>
                </a:extLst>
              </a:tr>
              <a:tr h="37663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4925"/>
                  </a:ext>
                </a:extLst>
              </a:tr>
              <a:tr h="37663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79081"/>
                  </a:ext>
                </a:extLst>
              </a:tr>
              <a:tr h="37663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720474"/>
                  </a:ext>
                </a:extLst>
              </a:tr>
              <a:tr h="376631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787300"/>
                  </a:ext>
                </a:extLst>
              </a:tr>
              <a:tr h="376631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276208"/>
                  </a:ext>
                </a:extLst>
              </a:tr>
              <a:tr h="376631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5910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F1C0E81-EAEB-46A0-BA68-1BB71B9AD38A}"/>
              </a:ext>
            </a:extLst>
          </p:cNvPr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step following code below</a:t>
            </a:r>
          </a:p>
        </p:txBody>
      </p:sp>
    </p:spTree>
    <p:extLst>
      <p:ext uri="{BB962C8B-B14F-4D97-AF65-F5344CB8AC3E}">
        <p14:creationId xmlns:p14="http://schemas.microsoft.com/office/powerpoint/2010/main" val="177049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7298387" y="1358031"/>
            <a:ext cx="2633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: </a:t>
            </a:r>
            <a:r>
              <a:rPr lang="en-US" sz="2800" b="1" i="1" dirty="0">
                <a:solidFill>
                  <a:srgbClr val="00B050"/>
                </a:solidFill>
              </a:rPr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C6A96A-A17D-4E68-BA77-F57F13A57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260" y="2187935"/>
            <a:ext cx="4175707" cy="272937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645FAC-43A6-4643-AF44-E07FA40BB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744267"/>
              </p:ext>
            </p:extLst>
          </p:nvPr>
        </p:nvGraphicFramePr>
        <p:xfrm>
          <a:off x="1765422" y="1234440"/>
          <a:ext cx="3686342" cy="36509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118">
                  <a:extLst>
                    <a:ext uri="{9D8B030D-6E8A-4147-A177-3AD203B41FA5}">
                      <a16:colId xmlns:a16="http://schemas.microsoft.com/office/drawing/2014/main" val="43250558"/>
                    </a:ext>
                  </a:extLst>
                </a:gridCol>
                <a:gridCol w="484632">
                  <a:extLst>
                    <a:ext uri="{9D8B030D-6E8A-4147-A177-3AD203B41FA5}">
                      <a16:colId xmlns:a16="http://schemas.microsoft.com/office/drawing/2014/main" val="2607554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3369602250"/>
                    </a:ext>
                  </a:extLst>
                </a:gridCol>
                <a:gridCol w="786384">
                  <a:extLst>
                    <a:ext uri="{9D8B030D-6E8A-4147-A177-3AD203B41FA5}">
                      <a16:colId xmlns:a16="http://schemas.microsoft.com/office/drawing/2014/main" val="382595758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097616176"/>
                    </a:ext>
                  </a:extLst>
                </a:gridCol>
              </a:tblGrid>
              <a:tr h="637895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93712"/>
                  </a:ext>
                </a:extLst>
              </a:tr>
              <a:tr h="37663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5314"/>
                  </a:ext>
                </a:extLst>
              </a:tr>
              <a:tr h="37663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4925"/>
                  </a:ext>
                </a:extLst>
              </a:tr>
              <a:tr h="37663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79081"/>
                  </a:ext>
                </a:extLst>
              </a:tr>
              <a:tr h="37663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399227"/>
                  </a:ext>
                </a:extLst>
              </a:tr>
              <a:tr h="376631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990220"/>
                  </a:ext>
                </a:extLst>
              </a:tr>
              <a:tr h="376631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241669"/>
                  </a:ext>
                </a:extLst>
              </a:tr>
              <a:tr h="376631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715398"/>
                  </a:ext>
                </a:extLst>
              </a:tr>
              <a:tr h="376631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34817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D78CCF9-0F77-4765-BC53-B02415D53998}"/>
              </a:ext>
            </a:extLst>
          </p:cNvPr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step following code below</a:t>
            </a:r>
          </a:p>
        </p:txBody>
      </p:sp>
    </p:spTree>
    <p:extLst>
      <p:ext uri="{BB962C8B-B14F-4D97-AF65-F5344CB8AC3E}">
        <p14:creationId xmlns:p14="http://schemas.microsoft.com/office/powerpoint/2010/main" val="231023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7033211" y="1495191"/>
            <a:ext cx="2633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: </a:t>
            </a:r>
            <a:r>
              <a:rPr lang="en-US" sz="2800" b="1" i="1" dirty="0">
                <a:solidFill>
                  <a:srgbClr val="00B050"/>
                </a:solidFill>
              </a:rPr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8C95CD-37EE-4E32-94A3-B326533C8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381" y="2428684"/>
            <a:ext cx="4637258" cy="318642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8995C01-6005-4321-B2D3-83A43893A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221030"/>
              </p:ext>
            </p:extLst>
          </p:nvPr>
        </p:nvGraphicFramePr>
        <p:xfrm>
          <a:off x="1114258" y="1234440"/>
          <a:ext cx="3686342" cy="21444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118">
                  <a:extLst>
                    <a:ext uri="{9D8B030D-6E8A-4147-A177-3AD203B41FA5}">
                      <a16:colId xmlns:a16="http://schemas.microsoft.com/office/drawing/2014/main" val="43250558"/>
                    </a:ext>
                  </a:extLst>
                </a:gridCol>
                <a:gridCol w="484632">
                  <a:extLst>
                    <a:ext uri="{9D8B030D-6E8A-4147-A177-3AD203B41FA5}">
                      <a16:colId xmlns:a16="http://schemas.microsoft.com/office/drawing/2014/main" val="2607554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3369602250"/>
                    </a:ext>
                  </a:extLst>
                </a:gridCol>
                <a:gridCol w="786384">
                  <a:extLst>
                    <a:ext uri="{9D8B030D-6E8A-4147-A177-3AD203B41FA5}">
                      <a16:colId xmlns:a16="http://schemas.microsoft.com/office/drawing/2014/main" val="382595758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097616176"/>
                    </a:ext>
                  </a:extLst>
                </a:gridCol>
              </a:tblGrid>
              <a:tr h="637895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93712"/>
                  </a:ext>
                </a:extLst>
              </a:tr>
              <a:tr h="37663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5314"/>
                  </a:ext>
                </a:extLst>
              </a:tr>
              <a:tr h="37663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4925"/>
                  </a:ext>
                </a:extLst>
              </a:tr>
              <a:tr h="37663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79081"/>
                  </a:ext>
                </a:extLst>
              </a:tr>
              <a:tr h="37663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34817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8F24B7E-DF2F-40E4-AA13-5950CBC6704B}"/>
              </a:ext>
            </a:extLst>
          </p:cNvPr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step following code below</a:t>
            </a:r>
          </a:p>
        </p:txBody>
      </p:sp>
    </p:spTree>
    <p:extLst>
      <p:ext uri="{BB962C8B-B14F-4D97-AF65-F5344CB8AC3E}">
        <p14:creationId xmlns:p14="http://schemas.microsoft.com/office/powerpoint/2010/main" val="415811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B00FE4-E09E-4333-9219-9537B45FC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79285"/>
            <a:ext cx="5485478" cy="4299429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E1B9DD-DCB2-4952-8319-FAFF4DD75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71696"/>
              </p:ext>
            </p:extLst>
          </p:nvPr>
        </p:nvGraphicFramePr>
        <p:xfrm>
          <a:off x="199858" y="1210668"/>
          <a:ext cx="5698022" cy="3358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7433">
                  <a:extLst>
                    <a:ext uri="{9D8B030D-6E8A-4147-A177-3AD203B41FA5}">
                      <a16:colId xmlns:a16="http://schemas.microsoft.com/office/drawing/2014/main" val="43250558"/>
                    </a:ext>
                  </a:extLst>
                </a:gridCol>
                <a:gridCol w="449750">
                  <a:extLst>
                    <a:ext uri="{9D8B030D-6E8A-4147-A177-3AD203B41FA5}">
                      <a16:colId xmlns:a16="http://schemas.microsoft.com/office/drawing/2014/main" val="2607554"/>
                    </a:ext>
                  </a:extLst>
                </a:gridCol>
                <a:gridCol w="383120">
                  <a:extLst>
                    <a:ext uri="{9D8B030D-6E8A-4147-A177-3AD203B41FA5}">
                      <a16:colId xmlns:a16="http://schemas.microsoft.com/office/drawing/2014/main" val="3369602250"/>
                    </a:ext>
                  </a:extLst>
                </a:gridCol>
                <a:gridCol w="508051">
                  <a:extLst>
                    <a:ext uri="{9D8B030D-6E8A-4147-A177-3AD203B41FA5}">
                      <a16:colId xmlns:a16="http://schemas.microsoft.com/office/drawing/2014/main" val="3825957584"/>
                    </a:ext>
                  </a:extLst>
                </a:gridCol>
                <a:gridCol w="684370">
                  <a:extLst>
                    <a:ext uri="{9D8B030D-6E8A-4147-A177-3AD203B41FA5}">
                      <a16:colId xmlns:a16="http://schemas.microsoft.com/office/drawing/2014/main" val="2457794850"/>
                    </a:ext>
                  </a:extLst>
                </a:gridCol>
                <a:gridCol w="2905298">
                  <a:extLst>
                    <a:ext uri="{9D8B030D-6E8A-4147-A177-3AD203B41FA5}">
                      <a16:colId xmlns:a16="http://schemas.microsoft.com/office/drawing/2014/main" val="3097616176"/>
                    </a:ext>
                  </a:extLst>
                </a:gridCol>
              </a:tblGrid>
              <a:tr h="654378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 &lt; 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93712"/>
                  </a:ext>
                </a:extLst>
              </a:tr>
              <a:tr h="38636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5314"/>
                  </a:ext>
                </a:extLst>
              </a:tr>
              <a:tr h="38636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4925"/>
                  </a:ext>
                </a:extLst>
              </a:tr>
              <a:tr h="38636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79081"/>
                  </a:ext>
                </a:extLst>
              </a:tr>
              <a:tr h="386363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348176"/>
                  </a:ext>
                </a:extLst>
              </a:tr>
              <a:tr h="386363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747779"/>
                  </a:ext>
                </a:extLst>
              </a:tr>
              <a:tr h="386363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830536"/>
                  </a:ext>
                </a:extLst>
              </a:tr>
              <a:tr h="386363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 am here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4894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3A870EB-DD26-4179-8F46-FBDD9FB96199}"/>
              </a:ext>
            </a:extLst>
          </p:cNvPr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step following code below</a:t>
            </a:r>
          </a:p>
        </p:txBody>
      </p:sp>
    </p:spTree>
    <p:extLst>
      <p:ext uri="{BB962C8B-B14F-4D97-AF65-F5344CB8AC3E}">
        <p14:creationId xmlns:p14="http://schemas.microsoft.com/office/powerpoint/2010/main" val="311204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012C81-9A8A-44C2-8B27-DBC33AA97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558" y="1167887"/>
            <a:ext cx="6347290" cy="4357841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EDEBD4-C318-4B98-BE40-0C5AA378B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445804"/>
              </p:ext>
            </p:extLst>
          </p:nvPr>
        </p:nvGraphicFramePr>
        <p:xfrm>
          <a:off x="199858" y="1030365"/>
          <a:ext cx="5698022" cy="37452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7433">
                  <a:extLst>
                    <a:ext uri="{9D8B030D-6E8A-4147-A177-3AD203B41FA5}">
                      <a16:colId xmlns:a16="http://schemas.microsoft.com/office/drawing/2014/main" val="43250558"/>
                    </a:ext>
                  </a:extLst>
                </a:gridCol>
                <a:gridCol w="449750">
                  <a:extLst>
                    <a:ext uri="{9D8B030D-6E8A-4147-A177-3AD203B41FA5}">
                      <a16:colId xmlns:a16="http://schemas.microsoft.com/office/drawing/2014/main" val="2607554"/>
                    </a:ext>
                  </a:extLst>
                </a:gridCol>
                <a:gridCol w="383120">
                  <a:extLst>
                    <a:ext uri="{9D8B030D-6E8A-4147-A177-3AD203B41FA5}">
                      <a16:colId xmlns:a16="http://schemas.microsoft.com/office/drawing/2014/main" val="3369602250"/>
                    </a:ext>
                  </a:extLst>
                </a:gridCol>
                <a:gridCol w="508051">
                  <a:extLst>
                    <a:ext uri="{9D8B030D-6E8A-4147-A177-3AD203B41FA5}">
                      <a16:colId xmlns:a16="http://schemas.microsoft.com/office/drawing/2014/main" val="3825957584"/>
                    </a:ext>
                  </a:extLst>
                </a:gridCol>
                <a:gridCol w="850624">
                  <a:extLst>
                    <a:ext uri="{9D8B030D-6E8A-4147-A177-3AD203B41FA5}">
                      <a16:colId xmlns:a16="http://schemas.microsoft.com/office/drawing/2014/main" val="3872131628"/>
                    </a:ext>
                  </a:extLst>
                </a:gridCol>
                <a:gridCol w="2739044">
                  <a:extLst>
                    <a:ext uri="{9D8B030D-6E8A-4147-A177-3AD203B41FA5}">
                      <a16:colId xmlns:a16="http://schemas.microsoft.com/office/drawing/2014/main" val="3097616176"/>
                    </a:ext>
                  </a:extLst>
                </a:gridCol>
              </a:tblGrid>
              <a:tr h="654378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i&lt;j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93712"/>
                  </a:ext>
                </a:extLst>
              </a:tr>
              <a:tr h="38636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5314"/>
                  </a:ext>
                </a:extLst>
              </a:tr>
              <a:tr h="38636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4925"/>
                  </a:ext>
                </a:extLst>
              </a:tr>
              <a:tr h="38636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79081"/>
                  </a:ext>
                </a:extLst>
              </a:tr>
              <a:tr h="386363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348176"/>
                  </a:ext>
                </a:extLst>
              </a:tr>
              <a:tr h="386363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747779"/>
                  </a:ext>
                </a:extLst>
              </a:tr>
              <a:tr h="386363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Hello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, world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830536"/>
                  </a:ext>
                </a:extLst>
              </a:tr>
              <a:tr h="386363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489406"/>
                  </a:ext>
                </a:extLst>
              </a:tr>
              <a:tr h="386363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am here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844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CAC308B-4232-4AA6-B9F5-43146CBE1537}"/>
              </a:ext>
            </a:extLst>
          </p:cNvPr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step following code below</a:t>
            </a:r>
          </a:p>
        </p:txBody>
      </p:sp>
    </p:spTree>
    <p:extLst>
      <p:ext uri="{BB962C8B-B14F-4D97-AF65-F5344CB8AC3E}">
        <p14:creationId xmlns:p14="http://schemas.microsoft.com/office/powerpoint/2010/main" val="205593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D5366D-64C1-4F2C-BFA5-171C3C759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758" y="1339096"/>
            <a:ext cx="3607499" cy="26646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4C1857-E9C7-449B-808A-3EC8129BE715}"/>
              </a:ext>
            </a:extLst>
          </p:cNvPr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step following code below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92FF4A7-BCDE-4C5F-8AB6-32505B9F8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844317"/>
              </p:ext>
            </p:extLst>
          </p:nvPr>
        </p:nvGraphicFramePr>
        <p:xfrm>
          <a:off x="1600275" y="2447908"/>
          <a:ext cx="30841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529">
                  <a:extLst>
                    <a:ext uri="{9D8B030D-6E8A-4147-A177-3AD203B41FA5}">
                      <a16:colId xmlns:a16="http://schemas.microsoft.com/office/drawing/2014/main" val="43250558"/>
                    </a:ext>
                  </a:extLst>
                </a:gridCol>
                <a:gridCol w="666438">
                  <a:extLst>
                    <a:ext uri="{9D8B030D-6E8A-4147-A177-3AD203B41FA5}">
                      <a16:colId xmlns:a16="http://schemas.microsoft.com/office/drawing/2014/main" val="3369602250"/>
                    </a:ext>
                  </a:extLst>
                </a:gridCol>
                <a:gridCol w="694912">
                  <a:extLst>
                    <a:ext uri="{9D8B030D-6E8A-4147-A177-3AD203B41FA5}">
                      <a16:colId xmlns:a16="http://schemas.microsoft.com/office/drawing/2014/main" val="4154368507"/>
                    </a:ext>
                  </a:extLst>
                </a:gridCol>
                <a:gridCol w="1078221">
                  <a:extLst>
                    <a:ext uri="{9D8B030D-6E8A-4147-A177-3AD203B41FA5}">
                      <a16:colId xmlns:a16="http://schemas.microsoft.com/office/drawing/2014/main" val="3825957584"/>
                    </a:ext>
                  </a:extLst>
                </a:gridCol>
              </a:tblGrid>
              <a:tr h="225499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93712"/>
                  </a:ext>
                </a:extLst>
              </a:tr>
              <a:tr h="22549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618492"/>
                  </a:ext>
                </a:extLst>
              </a:tr>
              <a:tr h="22549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5314"/>
                  </a:ext>
                </a:extLst>
              </a:tr>
              <a:tr h="22549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4925"/>
                  </a:ext>
                </a:extLst>
              </a:tr>
              <a:tr h="22549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79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19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DE166C-9286-4A94-A53B-94ABE60A8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224" y="1197339"/>
            <a:ext cx="5232115" cy="27581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585F7C-48BD-4211-8B8A-F6FE40062DEB}"/>
              </a:ext>
            </a:extLst>
          </p:cNvPr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step following code below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D6E8E7-4466-449B-BF7A-425EBFDE5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195083"/>
              </p:ext>
            </p:extLst>
          </p:nvPr>
        </p:nvGraphicFramePr>
        <p:xfrm>
          <a:off x="740184" y="857718"/>
          <a:ext cx="5369671" cy="5723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979">
                  <a:extLst>
                    <a:ext uri="{9D8B030D-6E8A-4147-A177-3AD203B41FA5}">
                      <a16:colId xmlns:a16="http://schemas.microsoft.com/office/drawing/2014/main" val="43250558"/>
                    </a:ext>
                  </a:extLst>
                </a:gridCol>
                <a:gridCol w="482823">
                  <a:extLst>
                    <a:ext uri="{9D8B030D-6E8A-4147-A177-3AD203B41FA5}">
                      <a16:colId xmlns:a16="http://schemas.microsoft.com/office/drawing/2014/main" val="2607554"/>
                    </a:ext>
                  </a:extLst>
                </a:gridCol>
                <a:gridCol w="845977">
                  <a:extLst>
                    <a:ext uri="{9D8B030D-6E8A-4147-A177-3AD203B41FA5}">
                      <a16:colId xmlns:a16="http://schemas.microsoft.com/office/drawing/2014/main" val="291375175"/>
                    </a:ext>
                  </a:extLst>
                </a:gridCol>
                <a:gridCol w="793917">
                  <a:extLst>
                    <a:ext uri="{9D8B030D-6E8A-4147-A177-3AD203B41FA5}">
                      <a16:colId xmlns:a16="http://schemas.microsoft.com/office/drawing/2014/main" val="1421463783"/>
                    </a:ext>
                  </a:extLst>
                </a:gridCol>
                <a:gridCol w="2576975">
                  <a:extLst>
                    <a:ext uri="{9D8B030D-6E8A-4147-A177-3AD203B41FA5}">
                      <a16:colId xmlns:a16="http://schemas.microsoft.com/office/drawing/2014/main" val="3097616176"/>
                    </a:ext>
                  </a:extLst>
                </a:gridCol>
              </a:tblGrid>
              <a:tr h="602385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baseline="0" dirty="0" smtClean="0"/>
                        <a:t> &lt;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 &gt;1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93712"/>
                  </a:ext>
                </a:extLst>
              </a:tr>
              <a:tr h="35566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5314"/>
                  </a:ext>
                </a:extLst>
              </a:tr>
              <a:tr h="35566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4925"/>
                  </a:ext>
                </a:extLst>
              </a:tr>
              <a:tr h="35566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79081"/>
                  </a:ext>
                </a:extLst>
              </a:tr>
              <a:tr h="35566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962705"/>
                  </a:ext>
                </a:extLst>
              </a:tr>
              <a:tr h="355665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803790"/>
                  </a:ext>
                </a:extLst>
              </a:tr>
              <a:tr h="355665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918778"/>
                  </a:ext>
                </a:extLst>
              </a:tr>
              <a:tr h="355665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862676"/>
                  </a:ext>
                </a:extLst>
              </a:tr>
              <a:tr h="355665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Hello , world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348176"/>
                  </a:ext>
                </a:extLst>
              </a:tr>
              <a:tr h="355665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830536"/>
                  </a:ext>
                </a:extLst>
              </a:tr>
              <a:tr h="355665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Hello , world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684258"/>
                  </a:ext>
                </a:extLst>
              </a:tr>
              <a:tr h="355665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441221"/>
                  </a:ext>
                </a:extLst>
              </a:tr>
              <a:tr h="355665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Hello,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world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089891"/>
                  </a:ext>
                </a:extLst>
              </a:tr>
              <a:tr h="355665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08381"/>
                  </a:ext>
                </a:extLst>
              </a:tr>
              <a:tr h="355665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 am here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995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55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EC46D8-DFD5-4BD2-8087-F8E8808BA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059" y="1530784"/>
            <a:ext cx="6312442" cy="33859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AE93C2-44AF-4467-A301-4719FDD5C919}"/>
              </a:ext>
            </a:extLst>
          </p:cNvPr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step following code below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AD6CCB-8E50-483E-AB7B-63EC17410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270226"/>
              </p:ext>
            </p:extLst>
          </p:nvPr>
        </p:nvGraphicFramePr>
        <p:xfrm>
          <a:off x="365049" y="697394"/>
          <a:ext cx="5036010" cy="52950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716">
                  <a:extLst>
                    <a:ext uri="{9D8B030D-6E8A-4147-A177-3AD203B41FA5}">
                      <a16:colId xmlns:a16="http://schemas.microsoft.com/office/drawing/2014/main" val="43250558"/>
                    </a:ext>
                  </a:extLst>
                </a:gridCol>
                <a:gridCol w="372731">
                  <a:extLst>
                    <a:ext uri="{9D8B030D-6E8A-4147-A177-3AD203B41FA5}">
                      <a16:colId xmlns:a16="http://schemas.microsoft.com/office/drawing/2014/main" val="2607554"/>
                    </a:ext>
                  </a:extLst>
                </a:gridCol>
                <a:gridCol w="675617">
                  <a:extLst>
                    <a:ext uri="{9D8B030D-6E8A-4147-A177-3AD203B41FA5}">
                      <a16:colId xmlns:a16="http://schemas.microsoft.com/office/drawing/2014/main" val="3678968363"/>
                    </a:ext>
                  </a:extLst>
                </a:gridCol>
                <a:gridCol w="1302327">
                  <a:extLst>
                    <a:ext uri="{9D8B030D-6E8A-4147-A177-3AD203B41FA5}">
                      <a16:colId xmlns:a16="http://schemas.microsoft.com/office/drawing/2014/main" val="2917353588"/>
                    </a:ext>
                  </a:extLst>
                </a:gridCol>
                <a:gridCol w="2036619">
                  <a:extLst>
                    <a:ext uri="{9D8B030D-6E8A-4147-A177-3AD203B41FA5}">
                      <a16:colId xmlns:a16="http://schemas.microsoft.com/office/drawing/2014/main" val="3097616176"/>
                    </a:ext>
                  </a:extLst>
                </a:gridCol>
              </a:tblGrid>
              <a:tr h="424824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i&lt;5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i&gt;1 and i&lt;4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93712"/>
                  </a:ext>
                </a:extLst>
              </a:tr>
              <a:tr h="37463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5314"/>
                  </a:ext>
                </a:extLst>
              </a:tr>
              <a:tr h="37463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4925"/>
                  </a:ext>
                </a:extLst>
              </a:tr>
              <a:tr h="374634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79081"/>
                  </a:ext>
                </a:extLst>
              </a:tr>
              <a:tr h="374634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348176"/>
                  </a:ext>
                </a:extLst>
              </a:tr>
              <a:tr h="374634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747779"/>
                  </a:ext>
                </a:extLst>
              </a:tr>
              <a:tr h="374634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546503"/>
                  </a:ext>
                </a:extLst>
              </a:tr>
              <a:tr h="374634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47230"/>
                  </a:ext>
                </a:extLst>
              </a:tr>
              <a:tr h="374634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Hello, world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173094"/>
                  </a:ext>
                </a:extLst>
              </a:tr>
              <a:tr h="374634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255160"/>
                  </a:ext>
                </a:extLst>
              </a:tr>
              <a:tr h="374634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Hello, world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355093"/>
                  </a:ext>
                </a:extLst>
              </a:tr>
              <a:tr h="374634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62057"/>
                  </a:ext>
                </a:extLst>
              </a:tr>
              <a:tr h="374634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18584"/>
                  </a:ext>
                </a:extLst>
              </a:tr>
              <a:tr h="374634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 am here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301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59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27E0DB-B2A4-4B12-A56E-8C721DA4B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27164"/>
            <a:ext cx="5687904" cy="4043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4159AE-21F8-440D-BA60-91EC9F6381B9}"/>
              </a:ext>
            </a:extLst>
          </p:cNvPr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step following code below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B14433-6151-4CE3-8D77-D8F845912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126549"/>
              </p:ext>
            </p:extLst>
          </p:nvPr>
        </p:nvGraphicFramePr>
        <p:xfrm>
          <a:off x="504659" y="857718"/>
          <a:ext cx="5328104" cy="576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584">
                  <a:extLst>
                    <a:ext uri="{9D8B030D-6E8A-4147-A177-3AD203B41FA5}">
                      <a16:colId xmlns:a16="http://schemas.microsoft.com/office/drawing/2014/main" val="43250558"/>
                    </a:ext>
                  </a:extLst>
                </a:gridCol>
                <a:gridCol w="525831">
                  <a:extLst>
                    <a:ext uri="{9D8B030D-6E8A-4147-A177-3AD203B41FA5}">
                      <a16:colId xmlns:a16="http://schemas.microsoft.com/office/drawing/2014/main" val="2607554"/>
                    </a:ext>
                  </a:extLst>
                </a:gridCol>
                <a:gridCol w="813786">
                  <a:extLst>
                    <a:ext uri="{9D8B030D-6E8A-4147-A177-3AD203B41FA5}">
                      <a16:colId xmlns:a16="http://schemas.microsoft.com/office/drawing/2014/main" val="1276419109"/>
                    </a:ext>
                  </a:extLst>
                </a:gridCol>
                <a:gridCol w="876385">
                  <a:extLst>
                    <a:ext uri="{9D8B030D-6E8A-4147-A177-3AD203B41FA5}">
                      <a16:colId xmlns:a16="http://schemas.microsoft.com/office/drawing/2014/main" val="523716394"/>
                    </a:ext>
                  </a:extLst>
                </a:gridCol>
                <a:gridCol w="851346">
                  <a:extLst>
                    <a:ext uri="{9D8B030D-6E8A-4147-A177-3AD203B41FA5}">
                      <a16:colId xmlns:a16="http://schemas.microsoft.com/office/drawing/2014/main" val="2810312643"/>
                    </a:ext>
                  </a:extLst>
                </a:gridCol>
                <a:gridCol w="1690172">
                  <a:extLst>
                    <a:ext uri="{9D8B030D-6E8A-4147-A177-3AD203B41FA5}">
                      <a16:colId xmlns:a16="http://schemas.microsoft.com/office/drawing/2014/main" val="3097616176"/>
                    </a:ext>
                  </a:extLst>
                </a:gridCol>
              </a:tblGrid>
              <a:tr h="535952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i&lt;5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i&gt;1 and i&lt;4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i&gt;5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93712"/>
                  </a:ext>
                </a:extLst>
              </a:tr>
              <a:tr h="31644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5314"/>
                  </a:ext>
                </a:extLst>
              </a:tr>
              <a:tr h="31644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4925"/>
                  </a:ext>
                </a:extLst>
              </a:tr>
              <a:tr h="31644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79081"/>
                  </a:ext>
                </a:extLst>
              </a:tr>
              <a:tr h="31644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348176"/>
                  </a:ext>
                </a:extLst>
              </a:tr>
              <a:tr h="316441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747779"/>
                  </a:ext>
                </a:extLst>
              </a:tr>
              <a:tr h="316441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830536"/>
                  </a:ext>
                </a:extLst>
              </a:tr>
              <a:tr h="316441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489406"/>
                  </a:ext>
                </a:extLst>
              </a:tr>
              <a:tr h="316441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Hello,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world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84487"/>
                  </a:ext>
                </a:extLst>
              </a:tr>
              <a:tr h="316441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373466"/>
                  </a:ext>
                </a:extLst>
              </a:tr>
              <a:tr h="316441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Hello,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eorld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286468"/>
                  </a:ext>
                </a:extLst>
              </a:tr>
              <a:tr h="316441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509739"/>
                  </a:ext>
                </a:extLst>
              </a:tr>
              <a:tr h="316441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612453"/>
                  </a:ext>
                </a:extLst>
              </a:tr>
              <a:tr h="316441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661265"/>
                  </a:ext>
                </a:extLst>
              </a:tr>
              <a:tr h="316441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 am not here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214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48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F0D959-938E-462B-B441-38E8A5FEA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3521" y="142315"/>
            <a:ext cx="3431396" cy="28703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D22646-006E-47A9-82F0-694309B1FB80}"/>
              </a:ext>
            </a:extLst>
          </p:cNvPr>
          <p:cNvSpPr txBox="1"/>
          <p:nvPr/>
        </p:nvSpPr>
        <p:spPr>
          <a:xfrm>
            <a:off x="2906230" y="0"/>
            <a:ext cx="5557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step following code below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662271C-69BD-42F2-B57F-D882DFCCF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222601"/>
              </p:ext>
            </p:extLst>
          </p:nvPr>
        </p:nvGraphicFramePr>
        <p:xfrm>
          <a:off x="382496" y="579117"/>
          <a:ext cx="5411233" cy="603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561">
                  <a:extLst>
                    <a:ext uri="{9D8B030D-6E8A-4147-A177-3AD203B41FA5}">
                      <a16:colId xmlns:a16="http://schemas.microsoft.com/office/drawing/2014/main" val="4325055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07554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299335224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607363428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val="2517481873"/>
                    </a:ext>
                  </a:extLst>
                </a:gridCol>
                <a:gridCol w="775854">
                  <a:extLst>
                    <a:ext uri="{9D8B030D-6E8A-4147-A177-3AD203B41FA5}">
                      <a16:colId xmlns:a16="http://schemas.microsoft.com/office/drawing/2014/main" val="460213410"/>
                    </a:ext>
                  </a:extLst>
                </a:gridCol>
                <a:gridCol w="1468582">
                  <a:extLst>
                    <a:ext uri="{9D8B030D-6E8A-4147-A177-3AD203B41FA5}">
                      <a16:colId xmlns:a16="http://schemas.microsoft.com/office/drawing/2014/main" val="3097616176"/>
                    </a:ext>
                  </a:extLst>
                </a:gridCol>
              </a:tblGrid>
              <a:tr h="788865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i&lt;5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i&gt;1 and i&lt;4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i==0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i&gt;5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93712"/>
                  </a:ext>
                </a:extLst>
              </a:tr>
              <a:tr h="31554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5314"/>
                  </a:ext>
                </a:extLst>
              </a:tr>
              <a:tr h="31554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4925"/>
                  </a:ext>
                </a:extLst>
              </a:tr>
              <a:tr h="31554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79081"/>
                  </a:ext>
                </a:extLst>
              </a:tr>
              <a:tr h="31554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348176"/>
                  </a:ext>
                </a:extLst>
              </a:tr>
              <a:tr h="31554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Hello, zero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747779"/>
                  </a:ext>
                </a:extLst>
              </a:tr>
              <a:tr h="315546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830536"/>
                  </a:ext>
                </a:extLst>
              </a:tr>
              <a:tr h="315546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489406"/>
                  </a:ext>
                </a:extLst>
              </a:tr>
              <a:tr h="315546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84487"/>
                  </a:ext>
                </a:extLst>
              </a:tr>
              <a:tr h="315546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373466"/>
                  </a:ext>
                </a:extLst>
              </a:tr>
              <a:tr h="315546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Hello, world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214795"/>
                  </a:ext>
                </a:extLst>
              </a:tr>
              <a:tr h="315546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281099"/>
                  </a:ext>
                </a:extLst>
              </a:tr>
              <a:tr h="315546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912672"/>
                  </a:ext>
                </a:extLst>
              </a:tr>
              <a:tr h="315546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Hello,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world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431648"/>
                  </a:ext>
                </a:extLst>
              </a:tr>
              <a:tr h="315546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77917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662271C-69BD-42F2-B57F-D882DFCCF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35719"/>
              </p:ext>
            </p:extLst>
          </p:nvPr>
        </p:nvGraphicFramePr>
        <p:xfrm>
          <a:off x="6098529" y="4057712"/>
          <a:ext cx="5411233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561">
                  <a:extLst>
                    <a:ext uri="{9D8B030D-6E8A-4147-A177-3AD203B41FA5}">
                      <a16:colId xmlns:a16="http://schemas.microsoft.com/office/drawing/2014/main" val="4325055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07554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299335224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607363428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val="2517481873"/>
                    </a:ext>
                  </a:extLst>
                </a:gridCol>
                <a:gridCol w="775854">
                  <a:extLst>
                    <a:ext uri="{9D8B030D-6E8A-4147-A177-3AD203B41FA5}">
                      <a16:colId xmlns:a16="http://schemas.microsoft.com/office/drawing/2014/main" val="460213410"/>
                    </a:ext>
                  </a:extLst>
                </a:gridCol>
                <a:gridCol w="1468582">
                  <a:extLst>
                    <a:ext uri="{9D8B030D-6E8A-4147-A177-3AD203B41FA5}">
                      <a16:colId xmlns:a16="http://schemas.microsoft.com/office/drawing/2014/main" val="3097616176"/>
                    </a:ext>
                  </a:extLst>
                </a:gridCol>
              </a:tblGrid>
              <a:tr h="788865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i&lt;5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i&gt;1 and i&lt;4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i==0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i&gt;5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93712"/>
                  </a:ext>
                </a:extLst>
              </a:tr>
              <a:tr h="315546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161219"/>
                  </a:ext>
                </a:extLst>
              </a:tr>
              <a:tr h="315546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216423"/>
                  </a:ext>
                </a:extLst>
              </a:tr>
              <a:tr h="315546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21224"/>
                  </a:ext>
                </a:extLst>
              </a:tr>
              <a:tr h="315546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 am not here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8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69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4317C6-6992-49EA-B902-0DE4B2BA5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799" y="492397"/>
            <a:ext cx="3614057" cy="19743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A8D397-45D4-4B3F-85DE-06C2B8D52549}"/>
              </a:ext>
            </a:extLst>
          </p:cNvPr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step following code below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44EB43-9EDE-4EDA-987B-BE33B28DC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988186"/>
              </p:ext>
            </p:extLst>
          </p:nvPr>
        </p:nvGraphicFramePr>
        <p:xfrm>
          <a:off x="201952" y="565330"/>
          <a:ext cx="6088012" cy="566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3000">
                  <a:extLst>
                    <a:ext uri="{9D8B030D-6E8A-4147-A177-3AD203B41FA5}">
                      <a16:colId xmlns:a16="http://schemas.microsoft.com/office/drawing/2014/main" val="43250558"/>
                    </a:ext>
                  </a:extLst>
                </a:gridCol>
                <a:gridCol w="321121">
                  <a:extLst>
                    <a:ext uri="{9D8B030D-6E8A-4147-A177-3AD203B41FA5}">
                      <a16:colId xmlns:a16="http://schemas.microsoft.com/office/drawing/2014/main" val="2607554"/>
                    </a:ext>
                  </a:extLst>
                </a:gridCol>
                <a:gridCol w="1648691">
                  <a:extLst>
                    <a:ext uri="{9D8B030D-6E8A-4147-A177-3AD203B41FA5}">
                      <a16:colId xmlns:a16="http://schemas.microsoft.com/office/drawing/2014/main" val="3369602250"/>
                    </a:ext>
                  </a:extLst>
                </a:gridCol>
                <a:gridCol w="734291">
                  <a:extLst>
                    <a:ext uri="{9D8B030D-6E8A-4147-A177-3AD203B41FA5}">
                      <a16:colId xmlns:a16="http://schemas.microsoft.com/office/drawing/2014/main" val="1265908155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588739303"/>
                    </a:ext>
                  </a:extLst>
                </a:gridCol>
                <a:gridCol w="673712">
                  <a:extLst>
                    <a:ext uri="{9D8B030D-6E8A-4147-A177-3AD203B41FA5}">
                      <a16:colId xmlns:a16="http://schemas.microsoft.com/office/drawing/2014/main" val="4097937173"/>
                    </a:ext>
                  </a:extLst>
                </a:gridCol>
                <a:gridCol w="1349052">
                  <a:extLst>
                    <a:ext uri="{9D8B030D-6E8A-4147-A177-3AD203B41FA5}">
                      <a16:colId xmlns:a16="http://schemas.microsoft.com/office/drawing/2014/main" val="3097616176"/>
                    </a:ext>
                  </a:extLst>
                </a:gridCol>
              </a:tblGrid>
              <a:tr h="415503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i&lt;5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i&gt;1</a:t>
                      </a:r>
                      <a:r>
                        <a:rPr lang="en-US" baseline="0" dirty="0" smtClean="0"/>
                        <a:t> and i&lt;4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i==0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93712"/>
                  </a:ext>
                </a:extLst>
              </a:tr>
              <a:tr h="23743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5314"/>
                  </a:ext>
                </a:extLst>
              </a:tr>
              <a:tr h="23743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 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4925"/>
                  </a:ext>
                </a:extLst>
              </a:tr>
              <a:tr h="23743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 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79081"/>
                  </a:ext>
                </a:extLst>
              </a:tr>
              <a:tr h="23743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“ ”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348176"/>
                  </a:ext>
                </a:extLst>
              </a:tr>
              <a:tr h="23743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“ ”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False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747779"/>
                  </a:ext>
                </a:extLst>
              </a:tr>
              <a:tr h="23743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“Hello, zero”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False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Hello, zero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830536"/>
                  </a:ext>
                </a:extLst>
              </a:tr>
              <a:tr h="23743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“Hello, zero”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489406"/>
                  </a:ext>
                </a:extLst>
              </a:tr>
              <a:tr h="23743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“Hello, zero”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84487"/>
                  </a:ext>
                </a:extLst>
              </a:tr>
              <a:tr h="23743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“Hello, zero”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373466"/>
                  </a:ext>
                </a:extLst>
              </a:tr>
              <a:tr h="23743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“Hello, zero”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214795"/>
                  </a:ext>
                </a:extLst>
              </a:tr>
              <a:tr h="23743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“Hello, zero”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539070"/>
                  </a:ext>
                </a:extLst>
              </a:tr>
              <a:tr h="23743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“Hello, word”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Hello,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world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642628"/>
                  </a:ext>
                </a:extLst>
              </a:tr>
              <a:tr h="23743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“Hello, word”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6861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44EB43-9EDE-4EDA-987B-BE33B28DC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642983"/>
              </p:ext>
            </p:extLst>
          </p:nvPr>
        </p:nvGraphicFramePr>
        <p:xfrm>
          <a:off x="6345382" y="565330"/>
          <a:ext cx="5999018" cy="5157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334">
                  <a:extLst>
                    <a:ext uri="{9D8B030D-6E8A-4147-A177-3AD203B41FA5}">
                      <a16:colId xmlns:a16="http://schemas.microsoft.com/office/drawing/2014/main" val="43250558"/>
                    </a:ext>
                  </a:extLst>
                </a:gridCol>
                <a:gridCol w="502952">
                  <a:extLst>
                    <a:ext uri="{9D8B030D-6E8A-4147-A177-3AD203B41FA5}">
                      <a16:colId xmlns:a16="http://schemas.microsoft.com/office/drawing/2014/main" val="2607554"/>
                    </a:ext>
                  </a:extLst>
                </a:gridCol>
                <a:gridCol w="1501021">
                  <a:extLst>
                    <a:ext uri="{9D8B030D-6E8A-4147-A177-3AD203B41FA5}">
                      <a16:colId xmlns:a16="http://schemas.microsoft.com/office/drawing/2014/main" val="3369602250"/>
                    </a:ext>
                  </a:extLst>
                </a:gridCol>
                <a:gridCol w="658650">
                  <a:extLst>
                    <a:ext uri="{9D8B030D-6E8A-4147-A177-3AD203B41FA5}">
                      <a16:colId xmlns:a16="http://schemas.microsoft.com/office/drawing/2014/main" val="1265908155"/>
                    </a:ext>
                  </a:extLst>
                </a:gridCol>
                <a:gridCol w="740570">
                  <a:extLst>
                    <a:ext uri="{9D8B030D-6E8A-4147-A177-3AD203B41FA5}">
                      <a16:colId xmlns:a16="http://schemas.microsoft.com/office/drawing/2014/main" val="2588739303"/>
                    </a:ext>
                  </a:extLst>
                </a:gridCol>
                <a:gridCol w="671246">
                  <a:extLst>
                    <a:ext uri="{9D8B030D-6E8A-4147-A177-3AD203B41FA5}">
                      <a16:colId xmlns:a16="http://schemas.microsoft.com/office/drawing/2014/main" val="4097937173"/>
                    </a:ext>
                  </a:extLst>
                </a:gridCol>
                <a:gridCol w="1282245">
                  <a:extLst>
                    <a:ext uri="{9D8B030D-6E8A-4147-A177-3AD203B41FA5}">
                      <a16:colId xmlns:a16="http://schemas.microsoft.com/office/drawing/2014/main" val="3097616176"/>
                    </a:ext>
                  </a:extLst>
                </a:gridCol>
              </a:tblGrid>
              <a:tr h="1026472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i&lt;5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i&gt;1</a:t>
                      </a:r>
                      <a:r>
                        <a:rPr lang="en-US" baseline="0" dirty="0" smtClean="0"/>
                        <a:t> and i&lt;4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i==0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93712"/>
                  </a:ext>
                </a:extLst>
              </a:tr>
              <a:tr h="590138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“Hello, word”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5314"/>
                  </a:ext>
                </a:extLst>
              </a:tr>
              <a:tr h="590138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“Hello, word”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4925"/>
                  </a:ext>
                </a:extLst>
              </a:tr>
              <a:tr h="590138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“Hello, word”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79081"/>
                  </a:ext>
                </a:extLst>
              </a:tr>
              <a:tr h="590138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“Hello, word”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Hello,world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348176"/>
                  </a:ext>
                </a:extLst>
              </a:tr>
              <a:tr h="590138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“Hello, word”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747779"/>
                  </a:ext>
                </a:extLst>
              </a:tr>
              <a:tr h="590138"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“Hello, word”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622343"/>
                  </a:ext>
                </a:extLst>
              </a:tr>
              <a:tr h="590138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“Hello, word”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4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42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02B7B5-C43D-4BD0-9CC5-BB111E795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58" y="857718"/>
            <a:ext cx="4739888" cy="39465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E67C14-8BA5-4E5D-84CA-BA26B4C6B81B}"/>
              </a:ext>
            </a:extLst>
          </p:cNvPr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step following code below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8C8528-3BFA-4B82-9DF3-E650BC156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539377"/>
              </p:ext>
            </p:extLst>
          </p:nvPr>
        </p:nvGraphicFramePr>
        <p:xfrm>
          <a:off x="265832" y="739501"/>
          <a:ext cx="6701026" cy="56612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1563">
                  <a:extLst>
                    <a:ext uri="{9D8B030D-6E8A-4147-A177-3AD203B41FA5}">
                      <a16:colId xmlns:a16="http://schemas.microsoft.com/office/drawing/2014/main" val="43250558"/>
                    </a:ext>
                  </a:extLst>
                </a:gridCol>
                <a:gridCol w="282641">
                  <a:extLst>
                    <a:ext uri="{9D8B030D-6E8A-4147-A177-3AD203B41FA5}">
                      <a16:colId xmlns:a16="http://schemas.microsoft.com/office/drawing/2014/main" val="2607554"/>
                    </a:ext>
                  </a:extLst>
                </a:gridCol>
                <a:gridCol w="1468582">
                  <a:extLst>
                    <a:ext uri="{9D8B030D-6E8A-4147-A177-3AD203B41FA5}">
                      <a16:colId xmlns:a16="http://schemas.microsoft.com/office/drawing/2014/main" val="3369602250"/>
                    </a:ext>
                  </a:extLst>
                </a:gridCol>
                <a:gridCol w="619814">
                  <a:extLst>
                    <a:ext uri="{9D8B030D-6E8A-4147-A177-3AD203B41FA5}">
                      <a16:colId xmlns:a16="http://schemas.microsoft.com/office/drawing/2014/main" val="488433812"/>
                    </a:ext>
                  </a:extLst>
                </a:gridCol>
                <a:gridCol w="963241">
                  <a:extLst>
                    <a:ext uri="{9D8B030D-6E8A-4147-A177-3AD203B41FA5}">
                      <a16:colId xmlns:a16="http://schemas.microsoft.com/office/drawing/2014/main" val="1167697888"/>
                    </a:ext>
                  </a:extLst>
                </a:gridCol>
                <a:gridCol w="963241">
                  <a:extLst>
                    <a:ext uri="{9D8B030D-6E8A-4147-A177-3AD203B41FA5}">
                      <a16:colId xmlns:a16="http://schemas.microsoft.com/office/drawing/2014/main" val="1552081781"/>
                    </a:ext>
                  </a:extLst>
                </a:gridCol>
                <a:gridCol w="1621944">
                  <a:extLst>
                    <a:ext uri="{9D8B030D-6E8A-4147-A177-3AD203B41FA5}">
                      <a16:colId xmlns:a16="http://schemas.microsoft.com/office/drawing/2014/main" val="3097616176"/>
                    </a:ext>
                  </a:extLst>
                </a:gridCol>
              </a:tblGrid>
              <a:tr h="503795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baseline="0" dirty="0" smtClean="0"/>
                        <a:t> &lt;5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i&gt;1</a:t>
                      </a:r>
                      <a:r>
                        <a:rPr lang="en-US" baseline="0" dirty="0" smtClean="0"/>
                        <a:t> and i&lt;4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i==0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93712"/>
                  </a:ext>
                </a:extLst>
              </a:tr>
              <a:tr h="38300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5314"/>
                  </a:ext>
                </a:extLst>
              </a:tr>
              <a:tr h="38300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 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4925"/>
                  </a:ext>
                </a:extLst>
              </a:tr>
              <a:tr h="38300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“ ”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79081"/>
                  </a:ext>
                </a:extLst>
              </a:tr>
              <a:tr h="38300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“ ”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348176"/>
                  </a:ext>
                </a:extLst>
              </a:tr>
              <a:tr h="383001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“Hello, zero”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747779"/>
                  </a:ext>
                </a:extLst>
              </a:tr>
              <a:tr h="383001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“Hello, zero”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830536"/>
                  </a:ext>
                </a:extLst>
              </a:tr>
              <a:tr h="383001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“Hello, zero”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489406"/>
                  </a:ext>
                </a:extLst>
              </a:tr>
              <a:tr h="383001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“Hello, zero”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84487"/>
                  </a:ext>
                </a:extLst>
              </a:tr>
              <a:tr h="383001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“Hello, word”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214795"/>
                  </a:ext>
                </a:extLst>
              </a:tr>
              <a:tr h="383001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“Hello, word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”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799814"/>
                  </a:ext>
                </a:extLst>
              </a:tr>
              <a:tr h="383001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“Hello, word”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156186"/>
                  </a:ext>
                </a:extLst>
              </a:tr>
              <a:tr h="383001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“Hello, word”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290237"/>
                  </a:ext>
                </a:extLst>
              </a:tr>
              <a:tr h="425207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“Hello, word”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Hello, world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180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77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03984E-A97D-49BE-B93E-3C520C29D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424" y="1940416"/>
            <a:ext cx="6505576" cy="21584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270D69-EF4D-45EE-9B53-49697445B77F}"/>
              </a:ext>
            </a:extLst>
          </p:cNvPr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step following code below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DA0670-1ADF-409D-BD08-26F418936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358310"/>
              </p:ext>
            </p:extLst>
          </p:nvPr>
        </p:nvGraphicFramePr>
        <p:xfrm>
          <a:off x="621896" y="2063056"/>
          <a:ext cx="4945585" cy="2035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488">
                  <a:extLst>
                    <a:ext uri="{9D8B030D-6E8A-4147-A177-3AD203B41FA5}">
                      <a16:colId xmlns:a16="http://schemas.microsoft.com/office/drawing/2014/main" val="43250558"/>
                    </a:ext>
                  </a:extLst>
                </a:gridCol>
                <a:gridCol w="671429">
                  <a:extLst>
                    <a:ext uri="{9D8B030D-6E8A-4147-A177-3AD203B41FA5}">
                      <a16:colId xmlns:a16="http://schemas.microsoft.com/office/drawing/2014/main" val="2607554"/>
                    </a:ext>
                  </a:extLst>
                </a:gridCol>
                <a:gridCol w="978408">
                  <a:extLst>
                    <a:ext uri="{9D8B030D-6E8A-4147-A177-3AD203B41FA5}">
                      <a16:colId xmlns:a16="http://schemas.microsoft.com/office/drawing/2014/main" val="3369602250"/>
                    </a:ext>
                  </a:extLst>
                </a:gridCol>
                <a:gridCol w="2530260">
                  <a:extLst>
                    <a:ext uri="{9D8B030D-6E8A-4147-A177-3AD203B41FA5}">
                      <a16:colId xmlns:a16="http://schemas.microsoft.com/office/drawing/2014/main" val="3097616176"/>
                    </a:ext>
                  </a:extLst>
                </a:gridCol>
              </a:tblGrid>
              <a:tr h="503795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93712"/>
                  </a:ext>
                </a:extLst>
              </a:tr>
              <a:tr h="38300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5314"/>
                  </a:ext>
                </a:extLst>
              </a:tr>
              <a:tr h="38300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4925"/>
                  </a:ext>
                </a:extLst>
              </a:tr>
              <a:tr h="38300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79081"/>
                  </a:ext>
                </a:extLst>
              </a:tr>
              <a:tr h="38300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589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31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8EE2B8-B043-433E-BEC8-ED3DA9587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503" y="565330"/>
            <a:ext cx="3925604" cy="24698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9C406B-477A-40F9-8108-7614C137B892}"/>
              </a:ext>
            </a:extLst>
          </p:cNvPr>
          <p:cNvSpPr txBox="1"/>
          <p:nvPr/>
        </p:nvSpPr>
        <p:spPr>
          <a:xfrm>
            <a:off x="2502212" y="0"/>
            <a:ext cx="5557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step following code below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CCDF913-EBAE-41E5-ABE1-C67054C9E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330212"/>
              </p:ext>
            </p:extLst>
          </p:nvPr>
        </p:nvGraphicFramePr>
        <p:xfrm>
          <a:off x="146584" y="565330"/>
          <a:ext cx="5134273" cy="530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844">
                  <a:extLst>
                    <a:ext uri="{9D8B030D-6E8A-4147-A177-3AD203B41FA5}">
                      <a16:colId xmlns:a16="http://schemas.microsoft.com/office/drawing/2014/main" val="43250558"/>
                    </a:ext>
                  </a:extLst>
                </a:gridCol>
                <a:gridCol w="420914">
                  <a:extLst>
                    <a:ext uri="{9D8B030D-6E8A-4147-A177-3AD203B41FA5}">
                      <a16:colId xmlns:a16="http://schemas.microsoft.com/office/drawing/2014/main" val="2607554"/>
                    </a:ext>
                  </a:extLst>
                </a:gridCol>
                <a:gridCol w="798286">
                  <a:extLst>
                    <a:ext uri="{9D8B030D-6E8A-4147-A177-3AD203B41FA5}">
                      <a16:colId xmlns:a16="http://schemas.microsoft.com/office/drawing/2014/main" val="526266663"/>
                    </a:ext>
                  </a:extLst>
                </a:gridCol>
                <a:gridCol w="972457">
                  <a:extLst>
                    <a:ext uri="{9D8B030D-6E8A-4147-A177-3AD203B41FA5}">
                      <a16:colId xmlns:a16="http://schemas.microsoft.com/office/drawing/2014/main" val="325618135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59289948"/>
                    </a:ext>
                  </a:extLst>
                </a:gridCol>
                <a:gridCol w="1393372">
                  <a:extLst>
                    <a:ext uri="{9D8B030D-6E8A-4147-A177-3AD203B41FA5}">
                      <a16:colId xmlns:a16="http://schemas.microsoft.com/office/drawing/2014/main" val="3097616176"/>
                    </a:ext>
                  </a:extLst>
                </a:gridCol>
              </a:tblGrid>
              <a:tr h="806145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i==0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i&gt;=4 and i&lt;=7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i&gt;=1 and &lt;=3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93712"/>
                  </a:ext>
                </a:extLst>
              </a:tr>
              <a:tr h="33765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5314"/>
                  </a:ext>
                </a:extLst>
              </a:tr>
              <a:tr h="33765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4925"/>
                  </a:ext>
                </a:extLst>
              </a:tr>
              <a:tr h="33765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Hello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79081"/>
                  </a:ext>
                </a:extLst>
              </a:tr>
              <a:tr h="337658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False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747779"/>
                  </a:ext>
                </a:extLst>
              </a:tr>
              <a:tr h="337658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False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830536"/>
                  </a:ext>
                </a:extLst>
              </a:tr>
              <a:tr h="337658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False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489406"/>
                  </a:ext>
                </a:extLst>
              </a:tr>
              <a:tr h="337658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373466"/>
                  </a:ext>
                </a:extLst>
              </a:tr>
              <a:tr h="337658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214795"/>
                  </a:ext>
                </a:extLst>
              </a:tr>
              <a:tr h="337658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false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013910"/>
                  </a:ext>
                </a:extLst>
              </a:tr>
              <a:tr h="337658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false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89511"/>
                  </a:ext>
                </a:extLst>
              </a:tr>
              <a:tr h="337658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false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847821"/>
                  </a:ext>
                </a:extLst>
              </a:tr>
              <a:tr h="337658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false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Okay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52946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CDF913-EBAE-41E5-ABE1-C67054C9E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68515"/>
              </p:ext>
            </p:extLst>
          </p:nvPr>
        </p:nvGraphicFramePr>
        <p:xfrm>
          <a:off x="6048986" y="3035189"/>
          <a:ext cx="5134273" cy="2446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844">
                  <a:extLst>
                    <a:ext uri="{9D8B030D-6E8A-4147-A177-3AD203B41FA5}">
                      <a16:colId xmlns:a16="http://schemas.microsoft.com/office/drawing/2014/main" val="43250558"/>
                    </a:ext>
                  </a:extLst>
                </a:gridCol>
                <a:gridCol w="420914">
                  <a:extLst>
                    <a:ext uri="{9D8B030D-6E8A-4147-A177-3AD203B41FA5}">
                      <a16:colId xmlns:a16="http://schemas.microsoft.com/office/drawing/2014/main" val="2607554"/>
                    </a:ext>
                  </a:extLst>
                </a:gridCol>
                <a:gridCol w="798286">
                  <a:extLst>
                    <a:ext uri="{9D8B030D-6E8A-4147-A177-3AD203B41FA5}">
                      <a16:colId xmlns:a16="http://schemas.microsoft.com/office/drawing/2014/main" val="526266663"/>
                    </a:ext>
                  </a:extLst>
                </a:gridCol>
                <a:gridCol w="972457">
                  <a:extLst>
                    <a:ext uri="{9D8B030D-6E8A-4147-A177-3AD203B41FA5}">
                      <a16:colId xmlns:a16="http://schemas.microsoft.com/office/drawing/2014/main" val="325618135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59289948"/>
                    </a:ext>
                  </a:extLst>
                </a:gridCol>
                <a:gridCol w="1393372">
                  <a:extLst>
                    <a:ext uri="{9D8B030D-6E8A-4147-A177-3AD203B41FA5}">
                      <a16:colId xmlns:a16="http://schemas.microsoft.com/office/drawing/2014/main" val="3097616176"/>
                    </a:ext>
                  </a:extLst>
                </a:gridCol>
              </a:tblGrid>
              <a:tr h="503795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i==0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i&gt;=4 and i&lt;=7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i&gt;=1 and &lt;=3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93712"/>
                  </a:ext>
                </a:extLst>
              </a:tr>
              <a:tr h="383001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5314"/>
                  </a:ext>
                </a:extLst>
              </a:tr>
              <a:tr h="383001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false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Okay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4925"/>
                  </a:ext>
                </a:extLst>
              </a:tr>
              <a:tr h="383001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79081"/>
                  </a:ext>
                </a:extLst>
              </a:tr>
              <a:tr h="383001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false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Okay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348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94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D22F69-5F27-4942-BEAB-BB3A659D7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571" y="857719"/>
            <a:ext cx="3653039" cy="28118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091A2C-B910-46CB-AB1B-C07F8B0C008C}"/>
              </a:ext>
            </a:extLst>
          </p:cNvPr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step following code below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34B2A2-4621-4EC8-8B46-A148EA2C2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819443"/>
              </p:ext>
            </p:extLst>
          </p:nvPr>
        </p:nvGraphicFramePr>
        <p:xfrm>
          <a:off x="714986" y="2115067"/>
          <a:ext cx="6934041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3526">
                  <a:extLst>
                    <a:ext uri="{9D8B030D-6E8A-4147-A177-3AD203B41FA5}">
                      <a16:colId xmlns:a16="http://schemas.microsoft.com/office/drawing/2014/main" val="43250558"/>
                    </a:ext>
                  </a:extLst>
                </a:gridCol>
                <a:gridCol w="454802">
                  <a:extLst>
                    <a:ext uri="{9D8B030D-6E8A-4147-A177-3AD203B41FA5}">
                      <a16:colId xmlns:a16="http://schemas.microsoft.com/office/drawing/2014/main" val="2607554"/>
                    </a:ext>
                  </a:extLst>
                </a:gridCol>
                <a:gridCol w="996830">
                  <a:extLst>
                    <a:ext uri="{9D8B030D-6E8A-4147-A177-3AD203B41FA5}">
                      <a16:colId xmlns:a16="http://schemas.microsoft.com/office/drawing/2014/main" val="3369602250"/>
                    </a:ext>
                  </a:extLst>
                </a:gridCol>
                <a:gridCol w="860866">
                  <a:extLst>
                    <a:ext uri="{9D8B030D-6E8A-4147-A177-3AD203B41FA5}">
                      <a16:colId xmlns:a16="http://schemas.microsoft.com/office/drawing/2014/main" val="1725584190"/>
                    </a:ext>
                  </a:extLst>
                </a:gridCol>
                <a:gridCol w="860866">
                  <a:extLst>
                    <a:ext uri="{9D8B030D-6E8A-4147-A177-3AD203B41FA5}">
                      <a16:colId xmlns:a16="http://schemas.microsoft.com/office/drawing/2014/main" val="4170465299"/>
                    </a:ext>
                  </a:extLst>
                </a:gridCol>
                <a:gridCol w="860866">
                  <a:extLst>
                    <a:ext uri="{9D8B030D-6E8A-4147-A177-3AD203B41FA5}">
                      <a16:colId xmlns:a16="http://schemas.microsoft.com/office/drawing/2014/main" val="2184698068"/>
                    </a:ext>
                  </a:extLst>
                </a:gridCol>
                <a:gridCol w="2226285">
                  <a:extLst>
                    <a:ext uri="{9D8B030D-6E8A-4147-A177-3AD203B41FA5}">
                      <a16:colId xmlns:a16="http://schemas.microsoft.com/office/drawing/2014/main" val="3097616176"/>
                    </a:ext>
                  </a:extLst>
                </a:gridCol>
              </a:tblGrid>
              <a:tr h="486038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i==0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i&gt;=4 and</a:t>
                      </a:r>
                    </a:p>
                    <a:p>
                      <a:r>
                        <a:rPr lang="en-US" dirty="0" smtClean="0"/>
                        <a:t>i=7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i&gt;=1</a:t>
                      </a:r>
                      <a:r>
                        <a:rPr lang="en-US" baseline="0" dirty="0" smtClean="0"/>
                        <a:t> and i&lt;=3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93712"/>
                  </a:ext>
                </a:extLst>
              </a:tr>
              <a:tr h="290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5314"/>
                  </a:ext>
                </a:extLst>
              </a:tr>
              <a:tr h="290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4925"/>
                  </a:ext>
                </a:extLst>
              </a:tr>
              <a:tr h="290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79081"/>
                  </a:ext>
                </a:extLst>
              </a:tr>
              <a:tr h="2908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348176"/>
                  </a:ext>
                </a:extLst>
              </a:tr>
              <a:tr h="2908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747779"/>
                  </a:ext>
                </a:extLst>
              </a:tr>
              <a:tr h="290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830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09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9320B6-18F7-40B8-A847-AAD5B503D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863" y="1386350"/>
            <a:ext cx="4642800" cy="2565758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462C83-580E-47B8-B29A-192D6ABB6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855609"/>
              </p:ext>
            </p:extLst>
          </p:nvPr>
        </p:nvGraphicFramePr>
        <p:xfrm>
          <a:off x="1503294" y="2440424"/>
          <a:ext cx="3084100" cy="1511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529">
                  <a:extLst>
                    <a:ext uri="{9D8B030D-6E8A-4147-A177-3AD203B41FA5}">
                      <a16:colId xmlns:a16="http://schemas.microsoft.com/office/drawing/2014/main" val="43250558"/>
                    </a:ext>
                  </a:extLst>
                </a:gridCol>
                <a:gridCol w="666438">
                  <a:extLst>
                    <a:ext uri="{9D8B030D-6E8A-4147-A177-3AD203B41FA5}">
                      <a16:colId xmlns:a16="http://schemas.microsoft.com/office/drawing/2014/main" val="3369602250"/>
                    </a:ext>
                  </a:extLst>
                </a:gridCol>
                <a:gridCol w="694912">
                  <a:extLst>
                    <a:ext uri="{9D8B030D-6E8A-4147-A177-3AD203B41FA5}">
                      <a16:colId xmlns:a16="http://schemas.microsoft.com/office/drawing/2014/main" val="4154368507"/>
                    </a:ext>
                  </a:extLst>
                </a:gridCol>
                <a:gridCol w="1078221">
                  <a:extLst>
                    <a:ext uri="{9D8B030D-6E8A-4147-A177-3AD203B41FA5}">
                      <a16:colId xmlns:a16="http://schemas.microsoft.com/office/drawing/2014/main" val="3825957584"/>
                    </a:ext>
                  </a:extLst>
                </a:gridCol>
              </a:tblGrid>
              <a:tr h="377921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93712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5314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4925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7908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7B4C01E-ED0F-4C7E-8399-19A4CF8565C0}"/>
              </a:ext>
            </a:extLst>
          </p:cNvPr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step following code below</a:t>
            </a:r>
          </a:p>
        </p:txBody>
      </p:sp>
    </p:spTree>
    <p:extLst>
      <p:ext uri="{BB962C8B-B14F-4D97-AF65-F5344CB8AC3E}">
        <p14:creationId xmlns:p14="http://schemas.microsoft.com/office/powerpoint/2010/main" val="391683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B7710A-F75D-44DA-BAD3-CD6E73BC6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323" y="1297857"/>
            <a:ext cx="3513747" cy="2371418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D1F64D-F58C-421C-972E-90081D4E0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280723"/>
              </p:ext>
            </p:extLst>
          </p:nvPr>
        </p:nvGraphicFramePr>
        <p:xfrm>
          <a:off x="1459024" y="2409823"/>
          <a:ext cx="3084100" cy="1511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529">
                  <a:extLst>
                    <a:ext uri="{9D8B030D-6E8A-4147-A177-3AD203B41FA5}">
                      <a16:colId xmlns:a16="http://schemas.microsoft.com/office/drawing/2014/main" val="43250558"/>
                    </a:ext>
                  </a:extLst>
                </a:gridCol>
                <a:gridCol w="666438">
                  <a:extLst>
                    <a:ext uri="{9D8B030D-6E8A-4147-A177-3AD203B41FA5}">
                      <a16:colId xmlns:a16="http://schemas.microsoft.com/office/drawing/2014/main" val="3369602250"/>
                    </a:ext>
                  </a:extLst>
                </a:gridCol>
                <a:gridCol w="694912">
                  <a:extLst>
                    <a:ext uri="{9D8B030D-6E8A-4147-A177-3AD203B41FA5}">
                      <a16:colId xmlns:a16="http://schemas.microsoft.com/office/drawing/2014/main" val="4154368507"/>
                    </a:ext>
                  </a:extLst>
                </a:gridCol>
                <a:gridCol w="1078221">
                  <a:extLst>
                    <a:ext uri="{9D8B030D-6E8A-4147-A177-3AD203B41FA5}">
                      <a16:colId xmlns:a16="http://schemas.microsoft.com/office/drawing/2014/main" val="3825957584"/>
                    </a:ext>
                  </a:extLst>
                </a:gridCol>
              </a:tblGrid>
              <a:tr h="377921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93712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5314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4925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7908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DBCE91E-9A15-45C3-A4F4-B4BFD4D12803}"/>
              </a:ext>
            </a:extLst>
          </p:cNvPr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step following code below</a:t>
            </a:r>
          </a:p>
        </p:txBody>
      </p:sp>
    </p:spTree>
    <p:extLst>
      <p:ext uri="{BB962C8B-B14F-4D97-AF65-F5344CB8AC3E}">
        <p14:creationId xmlns:p14="http://schemas.microsoft.com/office/powerpoint/2010/main" val="285444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C78B6A-5B35-45BB-BA12-C4C936F2A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18" y="1131534"/>
            <a:ext cx="4566315" cy="30629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D8E306-B632-4AE5-A86E-327E5010502A}"/>
              </a:ext>
            </a:extLst>
          </p:cNvPr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step following code below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1104F08-1B01-441A-94A8-EE0B66208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849942"/>
              </p:ext>
            </p:extLst>
          </p:nvPr>
        </p:nvGraphicFramePr>
        <p:xfrm>
          <a:off x="1417460" y="1350434"/>
          <a:ext cx="3099122" cy="17738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7722">
                  <a:extLst>
                    <a:ext uri="{9D8B030D-6E8A-4147-A177-3AD203B41FA5}">
                      <a16:colId xmlns:a16="http://schemas.microsoft.com/office/drawing/2014/main" val="43250558"/>
                    </a:ext>
                  </a:extLst>
                </a:gridCol>
                <a:gridCol w="637182">
                  <a:extLst>
                    <a:ext uri="{9D8B030D-6E8A-4147-A177-3AD203B41FA5}">
                      <a16:colId xmlns:a16="http://schemas.microsoft.com/office/drawing/2014/main" val="3369602250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1486617564"/>
                    </a:ext>
                  </a:extLst>
                </a:gridCol>
                <a:gridCol w="983673">
                  <a:extLst>
                    <a:ext uri="{9D8B030D-6E8A-4147-A177-3AD203B41FA5}">
                      <a16:colId xmlns:a16="http://schemas.microsoft.com/office/drawing/2014/main" val="3825957584"/>
                    </a:ext>
                  </a:extLst>
                </a:gridCol>
              </a:tblGrid>
              <a:tr h="377921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a&lt;10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93712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5314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4925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79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75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C84816-34D4-4371-B720-37DE9D98F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966" y="1292130"/>
            <a:ext cx="4465074" cy="31341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745A99-E139-4B79-8BA0-13199FFE3DFC}"/>
              </a:ext>
            </a:extLst>
          </p:cNvPr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step following code below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6983202-FC11-4183-A84F-59BBDDC87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944535"/>
              </p:ext>
            </p:extLst>
          </p:nvPr>
        </p:nvGraphicFramePr>
        <p:xfrm>
          <a:off x="1334333" y="2528070"/>
          <a:ext cx="3196104" cy="1511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60">
                  <a:extLst>
                    <a:ext uri="{9D8B030D-6E8A-4147-A177-3AD203B41FA5}">
                      <a16:colId xmlns:a16="http://schemas.microsoft.com/office/drawing/2014/main" val="43250558"/>
                    </a:ext>
                  </a:extLst>
                </a:gridCol>
                <a:gridCol w="697077">
                  <a:extLst>
                    <a:ext uri="{9D8B030D-6E8A-4147-A177-3AD203B41FA5}">
                      <a16:colId xmlns:a16="http://schemas.microsoft.com/office/drawing/2014/main" val="3369602250"/>
                    </a:ext>
                  </a:extLst>
                </a:gridCol>
                <a:gridCol w="993594">
                  <a:extLst>
                    <a:ext uri="{9D8B030D-6E8A-4147-A177-3AD203B41FA5}">
                      <a16:colId xmlns:a16="http://schemas.microsoft.com/office/drawing/2014/main" val="870902841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3825957584"/>
                    </a:ext>
                  </a:extLst>
                </a:gridCol>
              </a:tblGrid>
              <a:tr h="377921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&lt;=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93712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5314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4925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79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23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4369CD-FEEE-4727-8108-9CCAF9EFF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195" y="1171784"/>
            <a:ext cx="4329112" cy="36530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070249-E118-43C3-8E9B-C6F274A2ACD8}"/>
              </a:ext>
            </a:extLst>
          </p:cNvPr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step following code below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81AF7FA-A556-4D7F-80BB-D241F36F3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243250"/>
              </p:ext>
            </p:extLst>
          </p:nvPr>
        </p:nvGraphicFramePr>
        <p:xfrm>
          <a:off x="498765" y="1350434"/>
          <a:ext cx="5818905" cy="4172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4609">
                  <a:extLst>
                    <a:ext uri="{9D8B030D-6E8A-4147-A177-3AD203B41FA5}">
                      <a16:colId xmlns:a16="http://schemas.microsoft.com/office/drawing/2014/main" val="43250558"/>
                    </a:ext>
                  </a:extLst>
                </a:gridCol>
                <a:gridCol w="883659">
                  <a:extLst>
                    <a:ext uri="{9D8B030D-6E8A-4147-A177-3AD203B41FA5}">
                      <a16:colId xmlns:a16="http://schemas.microsoft.com/office/drawing/2014/main" val="3369602250"/>
                    </a:ext>
                  </a:extLst>
                </a:gridCol>
                <a:gridCol w="883659">
                  <a:extLst>
                    <a:ext uri="{9D8B030D-6E8A-4147-A177-3AD203B41FA5}">
                      <a16:colId xmlns:a16="http://schemas.microsoft.com/office/drawing/2014/main" val="1400406861"/>
                    </a:ext>
                  </a:extLst>
                </a:gridCol>
                <a:gridCol w="883659">
                  <a:extLst>
                    <a:ext uri="{9D8B030D-6E8A-4147-A177-3AD203B41FA5}">
                      <a16:colId xmlns:a16="http://schemas.microsoft.com/office/drawing/2014/main" val="2441698053"/>
                    </a:ext>
                  </a:extLst>
                </a:gridCol>
                <a:gridCol w="883659">
                  <a:extLst>
                    <a:ext uri="{9D8B030D-6E8A-4147-A177-3AD203B41FA5}">
                      <a16:colId xmlns:a16="http://schemas.microsoft.com/office/drawing/2014/main" val="77221523"/>
                    </a:ext>
                  </a:extLst>
                </a:gridCol>
                <a:gridCol w="1429660">
                  <a:extLst>
                    <a:ext uri="{9D8B030D-6E8A-4147-A177-3AD203B41FA5}">
                      <a16:colId xmlns:a16="http://schemas.microsoft.com/office/drawing/2014/main" val="3825957584"/>
                    </a:ext>
                  </a:extLst>
                </a:gridCol>
              </a:tblGrid>
              <a:tr h="377921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&lt; 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 ==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a &gt;=10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93712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5314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4925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7908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False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False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False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348176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False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False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False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747779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False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False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False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830536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False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False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489406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84487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373466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214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98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28201B-D793-421A-876B-F50C4C307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341" y="1350434"/>
            <a:ext cx="4812890" cy="37874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1CC86B-54C4-4FA4-A096-3DD2985283BA}"/>
              </a:ext>
            </a:extLst>
          </p:cNvPr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step following code below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F72D5E2-9638-4215-8DFA-3CADA155D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534387"/>
              </p:ext>
            </p:extLst>
          </p:nvPr>
        </p:nvGraphicFramePr>
        <p:xfrm>
          <a:off x="581889" y="1350434"/>
          <a:ext cx="6405451" cy="41571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0753">
                  <a:extLst>
                    <a:ext uri="{9D8B030D-6E8A-4147-A177-3AD203B41FA5}">
                      <a16:colId xmlns:a16="http://schemas.microsoft.com/office/drawing/2014/main" val="43250558"/>
                    </a:ext>
                  </a:extLst>
                </a:gridCol>
                <a:gridCol w="972732">
                  <a:extLst>
                    <a:ext uri="{9D8B030D-6E8A-4147-A177-3AD203B41FA5}">
                      <a16:colId xmlns:a16="http://schemas.microsoft.com/office/drawing/2014/main" val="3369602250"/>
                    </a:ext>
                  </a:extLst>
                </a:gridCol>
                <a:gridCol w="972732">
                  <a:extLst>
                    <a:ext uri="{9D8B030D-6E8A-4147-A177-3AD203B41FA5}">
                      <a16:colId xmlns:a16="http://schemas.microsoft.com/office/drawing/2014/main" val="4226816498"/>
                    </a:ext>
                  </a:extLst>
                </a:gridCol>
                <a:gridCol w="972732">
                  <a:extLst>
                    <a:ext uri="{9D8B030D-6E8A-4147-A177-3AD203B41FA5}">
                      <a16:colId xmlns:a16="http://schemas.microsoft.com/office/drawing/2014/main" val="4260262524"/>
                    </a:ext>
                  </a:extLst>
                </a:gridCol>
                <a:gridCol w="972732">
                  <a:extLst>
                    <a:ext uri="{9D8B030D-6E8A-4147-A177-3AD203B41FA5}">
                      <a16:colId xmlns:a16="http://schemas.microsoft.com/office/drawing/2014/main" val="3241094550"/>
                    </a:ext>
                  </a:extLst>
                </a:gridCol>
                <a:gridCol w="1573770">
                  <a:extLst>
                    <a:ext uri="{9D8B030D-6E8A-4147-A177-3AD203B41FA5}">
                      <a16:colId xmlns:a16="http://schemas.microsoft.com/office/drawing/2014/main" val="3825957584"/>
                    </a:ext>
                  </a:extLst>
                </a:gridCol>
              </a:tblGrid>
              <a:tr h="377921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&lt;=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== 10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&gt;= 10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93712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5314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4925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79081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348176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747779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830536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Okay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489406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84487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373466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214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66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607C39-7781-408E-B57A-18E48F16C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782" y="1711970"/>
            <a:ext cx="4739444" cy="39705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F005F7-410E-4FF2-B264-5CC2FF1253D1}"/>
              </a:ext>
            </a:extLst>
          </p:cNvPr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step following code below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1DA2E4F-AFDB-4DDC-A177-6ED321518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199995"/>
              </p:ext>
            </p:extLst>
          </p:nvPr>
        </p:nvGraphicFramePr>
        <p:xfrm>
          <a:off x="360217" y="1350434"/>
          <a:ext cx="6771871" cy="3937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8413">
                  <a:extLst>
                    <a:ext uri="{9D8B030D-6E8A-4147-A177-3AD203B41FA5}">
                      <a16:colId xmlns:a16="http://schemas.microsoft.com/office/drawing/2014/main" val="43250558"/>
                    </a:ext>
                  </a:extLst>
                </a:gridCol>
                <a:gridCol w="488497">
                  <a:extLst>
                    <a:ext uri="{9D8B030D-6E8A-4147-A177-3AD203B41FA5}">
                      <a16:colId xmlns:a16="http://schemas.microsoft.com/office/drawing/2014/main" val="3369602250"/>
                    </a:ext>
                  </a:extLst>
                </a:gridCol>
                <a:gridCol w="429491">
                  <a:extLst>
                    <a:ext uri="{9D8B030D-6E8A-4147-A177-3AD203B41FA5}">
                      <a16:colId xmlns:a16="http://schemas.microsoft.com/office/drawing/2014/main" val="4154368507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931041055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264268543"/>
                    </a:ext>
                  </a:extLst>
                </a:gridCol>
                <a:gridCol w="1260764">
                  <a:extLst>
                    <a:ext uri="{9D8B030D-6E8A-4147-A177-3AD203B41FA5}">
                      <a16:colId xmlns:a16="http://schemas.microsoft.com/office/drawing/2014/main" val="2751135870"/>
                    </a:ext>
                  </a:extLst>
                </a:gridCol>
                <a:gridCol w="1451724">
                  <a:extLst>
                    <a:ext uri="{9D8B030D-6E8A-4147-A177-3AD203B41FA5}">
                      <a16:colId xmlns:a16="http://schemas.microsoft.com/office/drawing/2014/main" val="3825957584"/>
                    </a:ext>
                  </a:extLst>
                </a:gridCol>
              </a:tblGrid>
              <a:tr h="377921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&lt; 10 and b &gt;10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&lt; 10 and b &gt;10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&lt; 10 and b &gt;10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93712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5314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31213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4925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Fales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543810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Fales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79081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Fales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348176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Fales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747779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Fales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Okay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830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63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1545</Words>
  <Application>Microsoft Office PowerPoint</Application>
  <PresentationFormat>Widescreen</PresentationFormat>
  <Paragraphs>1097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KHLORP.VEAK</cp:lastModifiedBy>
  <cp:revision>112</cp:revision>
  <dcterms:created xsi:type="dcterms:W3CDTF">2023-06-22T13:14:25Z</dcterms:created>
  <dcterms:modified xsi:type="dcterms:W3CDTF">2023-07-10T00:37:28Z</dcterms:modified>
</cp:coreProperties>
</file>