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A67-2BE9-4F37-B5EB-9742FFE3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1F2F-DD25-456F-846A-0DDB6DAC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1ED8-8BE2-4D63-B1D7-DE28E0E2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AB0D-5ED0-4C41-B848-D2F68829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BE85-9324-480A-98E0-F342BE2C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2FA-1BFA-4278-B6F1-8090D17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9CEA-2BD1-4A99-87CC-09C086D5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56A8-C06E-4D07-86E4-D46B665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4A1-5F74-43BF-90B1-C533E98E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6975-ED6B-4732-80D5-0C7E933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4E5A-1987-4EF0-9AB4-4806C5968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2C386-5753-4C45-B854-ACCDD79D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C68D-9380-4A77-9572-FB91FD36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A65B-22E9-4943-A178-9CCB916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8989-1E7B-4030-9435-4B75872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4DA2-3ACC-40ED-9CBE-5A12F424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2253-867D-4380-A155-A71D2956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E2F-810F-4E4C-BB93-9BDBC1A8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FE4-9703-4DA1-8905-805CC288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CD2B-F764-4931-9996-6DD96BC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A996-8DAC-4258-81FA-D3F73CB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994A-2BEA-416E-BE1C-F4BB87FA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1904-1D93-40EF-9BB5-1485AA41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1C47-32ED-47E2-ABA9-FC71F0B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09ED-E653-4D80-8A56-7A18568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0A3-36CB-4BA2-837A-27518D0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BD8-924F-4F0B-A1DB-454BB799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7BF1-2A94-4913-8C69-0314C923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6AFB-6963-44BA-B0E8-B10917C3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26340-E15E-4643-B76C-CD6039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5947-69D4-47D4-BA94-4C356C5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009E-561B-4F93-AF6C-157C29E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2243-EADC-4E34-8AC7-1541FDB2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51E14-3BF7-4D87-9F2B-DF65DFA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67234-FF48-450A-A1C9-AF1FA1833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EFFD-4B7F-40D2-BFD3-072B5E7B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D276-99E8-4A3D-A5DB-CDB0EC50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BE98A-56F5-4816-98B1-0ED0032A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350A-3302-4630-B3D9-A7458BA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8CB8-7445-4AE4-BDEC-63A13A94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5BC80-F6D4-4549-A1AC-C1E75517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7684-88C2-467A-BA00-E9B2A33F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9142B-1957-449E-B157-59693E5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364D6-2986-45E9-82C5-4C18F124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6D7F-B29F-48E8-824D-E2F62E88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ECA1-5F8B-4590-9B07-7B609DD6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E5C7-FE83-4C07-B705-7F28128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7DBE-71B2-4D74-8F77-0422BF0B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7DDC-5C01-473A-B244-3C849A1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26BA-0CC6-449E-B56E-BEC86CC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98DA-D6E6-4E2A-8108-80F157FF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B88B-F4D2-4D55-B7EA-0106C5A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15DB-E810-405A-884A-4DC22EF3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E1916-3F3A-4E1F-B276-CBA9D1566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D487-BB10-492C-9607-B846DC4A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2BFA-DA72-4E77-BCAA-9F12C37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5DFA-D6E9-4658-9844-2BE1B8F2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9512C-7CD1-4ADC-BFCC-62276AC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AB34-D9CC-4080-9C3C-F48DBB4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D0FB-DAD2-488D-A93D-3D841FD1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7E1B-8CD2-4C0D-A01A-5E303AAB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A553-FA14-417E-91CB-7FC15679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AA78-528E-4ED1-8C42-DD39C777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20624" y="3874008"/>
            <a:ext cx="3803904" cy="16123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B500-4477-47FA-BBFB-3D8689B4B7A7}"/>
              </a:ext>
            </a:extLst>
          </p:cNvPr>
          <p:cNvSpPr txBox="1"/>
          <p:nvPr/>
        </p:nvSpPr>
        <p:spPr>
          <a:xfrm>
            <a:off x="502920" y="676656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02920" y="1176528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20" y="1676400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502920" y="2176272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70B21-C9C9-4493-9FD0-6DF71E3C7423}"/>
              </a:ext>
            </a:extLst>
          </p:cNvPr>
          <p:cNvSpPr txBox="1"/>
          <p:nvPr/>
        </p:nvSpPr>
        <p:spPr>
          <a:xfrm>
            <a:off x="502920" y="3176016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02919" y="2676144"/>
            <a:ext cx="488172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502919" y="3675888"/>
            <a:ext cx="239713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80664" y="4266462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80664" y="4809220"/>
            <a:ext cx="12400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PAINT-CELL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D58D1-28CA-4700-BE99-DF1D1E27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01" y="286268"/>
            <a:ext cx="6006655" cy="1780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</p:spTree>
    <p:extLst>
      <p:ext uri="{BB962C8B-B14F-4D97-AF65-F5344CB8AC3E}">
        <p14:creationId xmlns:p14="http://schemas.microsoft.com/office/powerpoint/2010/main" val="16230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935366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7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88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167158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2096114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70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67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45003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 &lt;</a:t>
            </a:r>
            <a:r>
              <a:rPr lang="en-US" dirty="0">
                <a:solidFill>
                  <a:srgbClr val="FF0000"/>
                </a:solidFill>
              </a:rPr>
              <a:t>MY-NUMBER&gt;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397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8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4268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1643642"/>
            <a:ext cx="19606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939475"/>
            <a:ext cx="13003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2378597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3179055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69361" y="2976863"/>
            <a:ext cx="124264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SUM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511805"/>
            <a:ext cx="27687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617115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442297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949865"/>
            <a:ext cx="288572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91F19-441A-442A-9A59-95F24114242D}"/>
              </a:ext>
            </a:extLst>
          </p:cNvPr>
          <p:cNvSpPr txBox="1"/>
          <p:nvPr/>
        </p:nvSpPr>
        <p:spPr>
          <a:xfrm>
            <a:off x="487906" y="7277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DE955-BD9F-4838-A9E3-2854230C3D5D}"/>
              </a:ext>
            </a:extLst>
          </p:cNvPr>
          <p:cNvSpPr txBox="1"/>
          <p:nvPr/>
        </p:nvSpPr>
        <p:spPr>
          <a:xfrm>
            <a:off x="492436" y="2001650"/>
            <a:ext cx="27687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960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582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344456" y="672124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1896318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9957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025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582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670664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2066459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9957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362F3-FF6D-43A1-8D19-0F905781F7BD}"/>
              </a:ext>
            </a:extLst>
          </p:cNvPr>
          <p:cNvSpPr txBox="1"/>
          <p:nvPr/>
        </p:nvSpPr>
        <p:spPr>
          <a:xfrm>
            <a:off x="503089" y="1648031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71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8" y="1180903"/>
            <a:ext cx="5582779" cy="50677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3" y="1814805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561503" y="3355707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625865" y="3180888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625864" y="3688456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3DDF5-C73D-464E-8959-70A8DB1792C1}"/>
              </a:ext>
            </a:extLst>
          </p:cNvPr>
          <p:cNvSpPr/>
          <p:nvPr/>
        </p:nvSpPr>
        <p:spPr>
          <a:xfrm>
            <a:off x="561503" y="4800360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4043-9D4C-476D-86EF-18AD42398004}"/>
              </a:ext>
            </a:extLst>
          </p:cNvPr>
          <p:cNvSpPr txBox="1"/>
          <p:nvPr/>
        </p:nvSpPr>
        <p:spPr>
          <a:xfrm>
            <a:off x="625865" y="4625541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AF901-0ED5-4BC4-AE31-734AE6E67165}"/>
              </a:ext>
            </a:extLst>
          </p:cNvPr>
          <p:cNvSpPr txBox="1"/>
          <p:nvPr/>
        </p:nvSpPr>
        <p:spPr>
          <a:xfrm>
            <a:off x="625864" y="5133109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416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180903"/>
            <a:ext cx="6428554" cy="3492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2" y="1814805"/>
            <a:ext cx="5802353" cy="26094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773940" y="2775161"/>
            <a:ext cx="5322060" cy="11780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838302" y="2600343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838301" y="3107911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0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4AC2BA-4B11-41B9-A716-9372CBFFEEB1}"/>
              </a:ext>
            </a:extLst>
          </p:cNvPr>
          <p:cNvSpPr/>
          <p:nvPr/>
        </p:nvSpPr>
        <p:spPr>
          <a:xfrm>
            <a:off x="502919" y="2370601"/>
            <a:ext cx="5165708" cy="1674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11480" y="1199210"/>
            <a:ext cx="5684520" cy="3500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95904" y="2718072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19" y="18414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411480" y="4961530"/>
            <a:ext cx="231666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95904" y="3272070"/>
            <a:ext cx="355417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93775" y="1001090"/>
            <a:ext cx="296267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&lt;</a:t>
            </a:r>
            <a:r>
              <a:rPr lang="en-US" dirty="0">
                <a:solidFill>
                  <a:srgbClr val="00B0F0"/>
                </a:solidFill>
              </a:rPr>
              <a:t>HAS-CELL ON RIGHT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71520" y="15916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71520" y="2185934"/>
            <a:ext cx="164820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&lt;</a:t>
            </a:r>
            <a:r>
              <a:rPr lang="en-US" dirty="0">
                <a:solidFill>
                  <a:srgbClr val="00B0F0"/>
                </a:solidFill>
              </a:rPr>
              <a:t>HAS APPLE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8C04DD-7421-4669-B7AA-61C89825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47" y="86570"/>
            <a:ext cx="5148426" cy="19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8" y="1180903"/>
            <a:ext cx="7786299" cy="50677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2" y="1814805"/>
            <a:ext cx="6964115" cy="42442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773940" y="2775161"/>
            <a:ext cx="6384242" cy="31190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838302" y="2600343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838301" y="3107911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3DDF5-C73D-464E-8959-70A8DB1792C1}"/>
              </a:ext>
            </a:extLst>
          </p:cNvPr>
          <p:cNvSpPr/>
          <p:nvPr/>
        </p:nvSpPr>
        <p:spPr>
          <a:xfrm>
            <a:off x="955318" y="3809993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4043-9D4C-476D-86EF-18AD42398004}"/>
              </a:ext>
            </a:extLst>
          </p:cNvPr>
          <p:cNvSpPr txBox="1"/>
          <p:nvPr/>
        </p:nvSpPr>
        <p:spPr>
          <a:xfrm>
            <a:off x="1019680" y="3635174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AF901-0ED5-4BC4-AE31-734AE6E67165}"/>
              </a:ext>
            </a:extLst>
          </p:cNvPr>
          <p:cNvSpPr txBox="1"/>
          <p:nvPr/>
        </p:nvSpPr>
        <p:spPr>
          <a:xfrm>
            <a:off x="1019679" y="4142742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619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7F296-10CE-48E1-9B98-2B06F4B0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7" y="1567078"/>
            <a:ext cx="6334984" cy="37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C5AA2-D81E-437B-8349-CE0AB54A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77" y="1450109"/>
            <a:ext cx="6004116" cy="33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5684D-0119-44B5-865A-12142628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09" y="1521380"/>
            <a:ext cx="5193867" cy="38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01B52-B3F2-46FA-9AE1-47C4033E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3" y="1625478"/>
            <a:ext cx="6235451" cy="33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56F3E-503B-41EE-9EE1-FE86A8E4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77" y="1804885"/>
            <a:ext cx="6739428" cy="40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2B084-D9A9-4560-810E-BEE57A3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72" y="1754909"/>
            <a:ext cx="5870446" cy="3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BDFBE-DB86-4045-96C6-9039536A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793555"/>
            <a:ext cx="6092392" cy="36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5A3CD-752F-46DE-80B1-A033F44A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3" y="1547914"/>
            <a:ext cx="5916035" cy="41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02660-DAB2-44FF-B6C9-B08B2AE4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9" y="1562324"/>
            <a:ext cx="5805343" cy="45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08845" y="3172381"/>
            <a:ext cx="4768710" cy="11344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AC2BA-4B11-41B9-A716-9372CBFFEEB1}"/>
              </a:ext>
            </a:extLst>
          </p:cNvPr>
          <p:cNvSpPr/>
          <p:nvPr/>
        </p:nvSpPr>
        <p:spPr>
          <a:xfrm>
            <a:off x="498234" y="1490777"/>
            <a:ext cx="4768710" cy="14350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06795" y="913746"/>
            <a:ext cx="5684520" cy="44171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646159" y="1906569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19" y="18414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411480" y="5538561"/>
            <a:ext cx="231666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91219" y="2392246"/>
            <a:ext cx="355417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89090" y="715626"/>
            <a:ext cx="296267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&lt;</a:t>
            </a:r>
            <a:r>
              <a:rPr lang="en-US" dirty="0">
                <a:solidFill>
                  <a:srgbClr val="00B0F0"/>
                </a:solidFill>
              </a:rPr>
              <a:t>HAS-CELL ON RIGHT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759583" y="3577638"/>
            <a:ext cx="12400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PAINT-CELL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66835" y="1306110"/>
            <a:ext cx="164820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&lt;</a:t>
            </a:r>
            <a:r>
              <a:rPr lang="en-US" dirty="0">
                <a:solidFill>
                  <a:srgbClr val="00B0F0"/>
                </a:solidFill>
              </a:rPr>
              <a:t>HAS APPLE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835C0-2C69-4623-89A9-E8CDFE15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141217"/>
            <a:ext cx="5356090" cy="2115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BE227-1B0F-4FA7-8A1E-493B0C85270F}"/>
              </a:ext>
            </a:extLst>
          </p:cNvPr>
          <p:cNvSpPr txBox="1"/>
          <p:nvPr/>
        </p:nvSpPr>
        <p:spPr>
          <a:xfrm>
            <a:off x="591219" y="3008095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08845" y="4471110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</p:spTree>
    <p:extLst>
      <p:ext uri="{BB962C8B-B14F-4D97-AF65-F5344CB8AC3E}">
        <p14:creationId xmlns:p14="http://schemas.microsoft.com/office/powerpoint/2010/main" val="68167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BFA56-C90B-4E70-98EC-809A255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266464"/>
            <a:ext cx="5564620" cy="47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15122-D3BE-4FC8-B801-28989499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9" y="1315028"/>
            <a:ext cx="5715318" cy="48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6CBBF-046D-49A1-B8F8-2338063F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3" y="1369002"/>
            <a:ext cx="4714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2A5A9-61F3-44A7-B85D-A6758724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584623"/>
            <a:ext cx="5161539" cy="4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8171F-B314-4FD4-B4DB-88B88C9D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6" y="1350773"/>
            <a:ext cx="5775902" cy="46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1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C77AB-01BF-4758-BFA1-7DDF7D89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6" y="1416214"/>
            <a:ext cx="5345112" cy="45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F3000-5576-4CA8-9C1B-4218A9F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66" y="1206426"/>
            <a:ext cx="48958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8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7806A-BE09-48C0-89FA-E68A83FB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05" y="1056265"/>
            <a:ext cx="51435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7C49-E19E-4E68-B994-75CC91F1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27" y="848014"/>
            <a:ext cx="64103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3D83F-8E6E-4B18-96D7-CBF4ADC7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91" y="832642"/>
            <a:ext cx="594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4"/>
            <a:ext cx="4768710" cy="8804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06795" y="913745"/>
            <a:ext cx="5684520" cy="57888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34557" y="3444675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34557" y="1716461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89090" y="715626"/>
            <a:ext cx="191398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&gt;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12817" y="2669243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34557" y="12605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AF10F-0F8F-4C57-B7FC-2AEEE07D5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096" y="155205"/>
            <a:ext cx="2781300" cy="2581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3032882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ADE20-F271-4D7D-B2FF-4B7313BBB81E}"/>
              </a:ext>
            </a:extLst>
          </p:cNvPr>
          <p:cNvSpPr txBox="1"/>
          <p:nvPr/>
        </p:nvSpPr>
        <p:spPr>
          <a:xfrm>
            <a:off x="546734" y="3914587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92F9E-A313-4454-96B6-2E73E8EBB565}"/>
              </a:ext>
            </a:extLst>
          </p:cNvPr>
          <p:cNvSpPr/>
          <p:nvPr/>
        </p:nvSpPr>
        <p:spPr>
          <a:xfrm>
            <a:off x="534557" y="5168305"/>
            <a:ext cx="4768710" cy="8804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81A32-E206-4801-B426-AB2735144366}"/>
              </a:ext>
            </a:extLst>
          </p:cNvPr>
          <p:cNvSpPr txBox="1"/>
          <p:nvPr/>
        </p:nvSpPr>
        <p:spPr>
          <a:xfrm>
            <a:off x="612817" y="5480984"/>
            <a:ext cx="80182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0B669-93E8-4CAD-9D75-E72F082BFFF6}"/>
              </a:ext>
            </a:extLst>
          </p:cNvPr>
          <p:cNvSpPr txBox="1"/>
          <p:nvPr/>
        </p:nvSpPr>
        <p:spPr>
          <a:xfrm>
            <a:off x="612817" y="4993486"/>
            <a:ext cx="3371116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 + 1</a:t>
            </a:r>
            <a:r>
              <a:rPr lang="en-US" dirty="0"/>
              <a:t>&gt; TIMES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4F360-7737-41C9-98F3-835BA3F31D93}"/>
              </a:ext>
            </a:extLst>
          </p:cNvPr>
          <p:cNvSpPr txBox="1"/>
          <p:nvPr/>
        </p:nvSpPr>
        <p:spPr>
          <a:xfrm>
            <a:off x="546734" y="4426035"/>
            <a:ext cx="72103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95100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8CFA1-0633-44F6-A63F-A8E352F5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130300"/>
            <a:ext cx="7543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88D39-F826-485E-B453-AE350D7D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1" y="1275628"/>
            <a:ext cx="7239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7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489960" y="2644170"/>
            <a:ext cx="4480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9600" dirty="0"/>
              <a:t>ចប់ដោយបរិបូរណ៍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42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20579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658850" y="3782419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34557" y="1716461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58850" y="3304989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34557" y="12605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3032882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27D8D-0F16-4411-A399-4BFA05B8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0" y="637251"/>
            <a:ext cx="5289253" cy="22166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31893C-F787-4C0B-A9AC-72BDBFA2F73F}"/>
              </a:ext>
            </a:extLst>
          </p:cNvPr>
          <p:cNvSpPr txBox="1"/>
          <p:nvPr/>
        </p:nvSpPr>
        <p:spPr>
          <a:xfrm>
            <a:off x="658850" y="2817491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</p:spTree>
    <p:extLst>
      <p:ext uri="{BB962C8B-B14F-4D97-AF65-F5344CB8AC3E}">
        <p14:creationId xmlns:p14="http://schemas.microsoft.com/office/powerpoint/2010/main" val="27291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5662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19616" y="3233463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539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34557" y="374127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98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34557" y="3662878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442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19374" y="5137088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19374" y="379462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597634" y="3619805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597634" y="412737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601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956</Words>
  <Application>Microsoft Office PowerPoint</Application>
  <PresentationFormat>Widescreen</PresentationFormat>
  <Paragraphs>193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38</cp:revision>
  <dcterms:created xsi:type="dcterms:W3CDTF">2023-06-20T01:20:12Z</dcterms:created>
  <dcterms:modified xsi:type="dcterms:W3CDTF">2023-06-20T07:21:12Z</dcterms:modified>
</cp:coreProperties>
</file>