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6" r:id="rId4"/>
    <p:sldId id="267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8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8525-5FE5-461E-8555-0111DB81C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D0F3A-1E5C-483D-B24D-036AB2783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6E39-B934-4479-B09F-A303EC92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B22E-716E-487B-B161-0C298C88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BDB6-E486-4F92-BF92-1650EE61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1E92-DACB-4E88-B408-39F02DCE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FDF3D-A68B-453F-BA99-0770B6575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B2B7-9696-49F7-A85C-0277EB97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6F2D-9759-4173-B1B6-2A48140D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516A-114F-4D82-A6BE-D888FCB2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5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41581-D269-4CA3-BA77-0F2ACEE03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70C66-E560-472D-B4F1-A82F0F911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A106-10F4-40FD-AD22-A2E851B6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AF79-1599-4ADC-B692-0F3046F6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6341-6133-4AA1-8F78-0C3C2525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4EA-1D62-4366-B0B5-7F8FBD63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31C5-94E3-4921-9A33-20D92A38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F5E8-A2FA-4575-A733-F5DF861B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4F1-A170-4E16-BCD6-2416C3C9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BF82-5565-427F-9F7D-21027F4A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3F51-8DA8-4421-BDFD-35186DBA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A18E-6B64-4744-A2B9-A408D8CEF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DFF1-3743-46DD-AE12-48BFF40E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833B-6DEF-4251-8D31-C56805D9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924B-93C8-4D85-8B9A-78A8F01E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B42C-A589-4BDF-AF4C-8DCF8966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733A-5529-43AC-A10C-42B2040D0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DB84-23A0-4EA6-A9E1-CE5371D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5BCA4-BF0A-4773-B569-30BD47DC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79B64-B3CD-46F4-B7F2-9F10FC90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B44DE-53DA-452A-A889-41F7C639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0CCD-710C-4767-94D2-3D6BF822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1327-5607-4CC6-8119-0FF42E73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E6324-F042-485A-BC83-28B5A1B2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C8348-38C6-4B2C-B241-AB4A1938A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C2D98-2B4A-4A8F-BE56-05C6FA348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7364E-7FF3-472F-8012-2E0BE8AF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5E6CB-C5A5-4834-9CDD-B3086DEB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34D73-AE50-43FF-B937-C362D103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2E6D-563D-4B18-9743-043148C7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C783A-0E26-4C3B-85BD-6870ED58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606EF-261C-44AF-AAB0-C6F92E9E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006D4-8376-4706-8FDA-A71AE25A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C9C4B-CBDA-4DD5-A6BD-B42CEF31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4D571-DBEB-449F-88FF-DA824C73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2D5D4-BCCE-4848-B777-23D61332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6E11-F3F6-4F4E-81ED-34B64D5C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82E8-AC9C-46AF-9633-A76201B2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D3C76-D591-4836-B0FC-B9C3C69A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E416-3F69-4F58-B205-77C62C90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03BDD-7649-41FE-85B7-B4044E6F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BB876-D850-4F9A-B6C1-A60F6906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8114-57F3-493D-A940-CA055265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C6D33-703A-47BB-A9B6-B9C87C871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4E346-FAB7-41E3-A1A4-F95E67AA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3241F-35A3-4AC8-B357-1E54FED7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D171C-10FF-47F1-8945-A4BCFD9C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2D3E3-4D3F-4BFC-B7A6-F3409A89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737CD-1FB5-4F96-BEC3-4DF9BDD2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5EDA-98A1-41AA-88EF-25C6316F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2DF5-533D-4249-AEA8-7661E3203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5A5A-21A4-451A-9A86-08F427EE8D8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0505-EF2A-46D4-B62E-758C1331B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3CD1-C101-4E9E-894E-EBA24148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4041058" y="530941"/>
            <a:ext cx="3894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FLOW CHART SYMBOL</a:t>
            </a:r>
          </a:p>
        </p:txBody>
      </p:sp>
      <p:sp>
        <p:nvSpPr>
          <p:cNvPr id="7" name="Parallélogramme 4">
            <a:extLst>
              <a:ext uri="{FF2B5EF4-FFF2-40B4-BE49-F238E27FC236}">
                <a16:creationId xmlns:a16="http://schemas.microsoft.com/office/drawing/2014/main" id="{5415F519-D669-4AB5-9C9D-5CACFE5C874E}"/>
              </a:ext>
            </a:extLst>
          </p:cNvPr>
          <p:cNvSpPr/>
          <p:nvPr/>
        </p:nvSpPr>
        <p:spPr>
          <a:xfrm>
            <a:off x="8284822" y="2864199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5">
            <a:extLst>
              <a:ext uri="{FF2B5EF4-FFF2-40B4-BE49-F238E27FC236}">
                <a16:creationId xmlns:a16="http://schemas.microsoft.com/office/drawing/2014/main" id="{86A4CB2D-D90A-4122-8B53-D70710504286}"/>
              </a:ext>
            </a:extLst>
          </p:cNvPr>
          <p:cNvSpPr/>
          <p:nvPr/>
        </p:nvSpPr>
        <p:spPr>
          <a:xfrm>
            <a:off x="8515531" y="1829338"/>
            <a:ext cx="1511567" cy="600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osange 6">
            <a:extLst>
              <a:ext uri="{FF2B5EF4-FFF2-40B4-BE49-F238E27FC236}">
                <a16:creationId xmlns:a16="http://schemas.microsoft.com/office/drawing/2014/main" id="{291D4350-D2A3-446B-960E-263EEC5CB8F5}"/>
              </a:ext>
            </a:extLst>
          </p:cNvPr>
          <p:cNvSpPr/>
          <p:nvPr/>
        </p:nvSpPr>
        <p:spPr>
          <a:xfrm>
            <a:off x="8396443" y="5001556"/>
            <a:ext cx="1811687" cy="89007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6A58D8-F072-48C9-A164-148C7E773B55}"/>
              </a:ext>
            </a:extLst>
          </p:cNvPr>
          <p:cNvSpPr/>
          <p:nvPr/>
        </p:nvSpPr>
        <p:spPr>
          <a:xfrm>
            <a:off x="1392350" y="1646238"/>
            <a:ext cx="2488325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START</a:t>
            </a:r>
            <a:r>
              <a:rPr lang="en-US" dirty="0"/>
              <a:t> the 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D20E-BE95-443C-B6B8-EC1CDC2CC927}"/>
              </a:ext>
            </a:extLst>
          </p:cNvPr>
          <p:cNvSpPr/>
          <p:nvPr/>
        </p:nvSpPr>
        <p:spPr>
          <a:xfrm>
            <a:off x="1392350" y="5497142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STOP</a:t>
            </a:r>
            <a:r>
              <a:rPr lang="en-US" dirty="0"/>
              <a:t> the 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F6DD5-4237-458E-8453-9FAF3DE8E585}"/>
              </a:ext>
            </a:extLst>
          </p:cNvPr>
          <p:cNvSpPr/>
          <p:nvPr/>
        </p:nvSpPr>
        <p:spPr>
          <a:xfrm>
            <a:off x="1392350" y="2430143"/>
            <a:ext cx="2488325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  <a:r>
              <a:rPr lang="en-US" dirty="0"/>
              <a:t> a value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91E8CB-7CF2-4994-93D9-98EBD2E58574}"/>
              </a:ext>
            </a:extLst>
          </p:cNvPr>
          <p:cNvSpPr/>
          <p:nvPr/>
        </p:nvSpPr>
        <p:spPr>
          <a:xfrm>
            <a:off x="1392350" y="3992466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DECIDE</a:t>
            </a:r>
            <a:r>
              <a:rPr lang="en-US" dirty="0"/>
              <a:t> something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594F69-06F3-48AF-A314-AA058E2F829C}"/>
              </a:ext>
            </a:extLst>
          </p:cNvPr>
          <p:cNvSpPr/>
          <p:nvPr/>
        </p:nvSpPr>
        <p:spPr>
          <a:xfrm>
            <a:off x="1392350" y="4741498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</a:t>
            </a:r>
            <a:r>
              <a:rPr lang="en-US" dirty="0"/>
              <a:t> something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C798D4-ECC6-4BCC-81AC-58D4BE826A77}"/>
              </a:ext>
            </a:extLst>
          </p:cNvPr>
          <p:cNvSpPr/>
          <p:nvPr/>
        </p:nvSpPr>
        <p:spPr>
          <a:xfrm>
            <a:off x="8284822" y="3935316"/>
            <a:ext cx="1972987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9C289-C5AA-4010-87FC-8F5E6C748585}"/>
              </a:ext>
            </a:extLst>
          </p:cNvPr>
          <p:cNvSpPr/>
          <p:nvPr/>
        </p:nvSpPr>
        <p:spPr>
          <a:xfrm>
            <a:off x="1392350" y="3173687"/>
            <a:ext cx="2514829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  <a:r>
              <a:rPr lang="en-US" dirty="0"/>
              <a:t> on console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5AA905-A243-4B7B-AE2D-EC9D224144BA}"/>
              </a:ext>
            </a:extLst>
          </p:cNvPr>
          <p:cNvCxnSpPr>
            <a:stCxn id="11" idx="3"/>
          </p:cNvCxnSpPr>
          <p:nvPr/>
        </p:nvCxnSpPr>
        <p:spPr>
          <a:xfrm flipV="1">
            <a:off x="3893927" y="2288297"/>
            <a:ext cx="4390895" cy="3468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0A0CFF-EFA4-4F03-9A8B-D014A8635BE2}"/>
              </a:ext>
            </a:extLst>
          </p:cNvPr>
          <p:cNvCxnSpPr>
            <a:cxnSpLocks/>
          </p:cNvCxnSpPr>
          <p:nvPr/>
        </p:nvCxnSpPr>
        <p:spPr>
          <a:xfrm>
            <a:off x="4132410" y="1829338"/>
            <a:ext cx="4165664" cy="92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CBA320-BBB3-4892-A81F-C6690E57B591}"/>
              </a:ext>
            </a:extLst>
          </p:cNvPr>
          <p:cNvCxnSpPr>
            <a:cxnSpLocks/>
          </p:cNvCxnSpPr>
          <p:nvPr/>
        </p:nvCxnSpPr>
        <p:spPr>
          <a:xfrm>
            <a:off x="4013925" y="2729964"/>
            <a:ext cx="4165664" cy="92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657670-D20B-4BA7-9B56-234DA5C23691}"/>
              </a:ext>
            </a:extLst>
          </p:cNvPr>
          <p:cNvCxnSpPr>
            <a:cxnSpLocks/>
          </p:cNvCxnSpPr>
          <p:nvPr/>
        </p:nvCxnSpPr>
        <p:spPr>
          <a:xfrm flipV="1">
            <a:off x="4049165" y="3235178"/>
            <a:ext cx="4165664" cy="366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D3EEA3-6848-4214-BD84-493A496838F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93927" y="4252525"/>
            <a:ext cx="4390895" cy="1012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AB2747-8A07-4F34-80CC-1BBE367A5E37}"/>
              </a:ext>
            </a:extLst>
          </p:cNvPr>
          <p:cNvCxnSpPr>
            <a:cxnSpLocks/>
          </p:cNvCxnSpPr>
          <p:nvPr/>
        </p:nvCxnSpPr>
        <p:spPr>
          <a:xfrm flipV="1">
            <a:off x="3893926" y="4336254"/>
            <a:ext cx="4404148" cy="650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8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BA6AFA-5433-405A-9E17-2F942FCE8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326" y="1305535"/>
            <a:ext cx="5255802" cy="38975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DA29B1-9945-440F-A88D-53ADE64F4425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FB109C-F460-4A90-A296-DD5A8A380741}"/>
              </a:ext>
            </a:extLst>
          </p:cNvPr>
          <p:cNvCxnSpPr>
            <a:cxnSpLocks/>
          </p:cNvCxnSpPr>
          <p:nvPr/>
        </p:nvCxnSpPr>
        <p:spPr>
          <a:xfrm>
            <a:off x="4678779" y="3650727"/>
            <a:ext cx="119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393037" y="2265245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393037" y="14228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ectangle : coins arrondis 37">
            <a:extLst>
              <a:ext uri="{FF2B5EF4-FFF2-40B4-BE49-F238E27FC236}">
                <a16:creationId xmlns:a16="http://schemas.microsoft.com/office/drawing/2014/main" id="{2C4A448D-A3A1-4D09-806D-E5A90B1C8166}"/>
              </a:ext>
            </a:extLst>
          </p:cNvPr>
          <p:cNvSpPr/>
          <p:nvPr/>
        </p:nvSpPr>
        <p:spPr>
          <a:xfrm>
            <a:off x="518103" y="6158454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F02C7D66-5AC9-4704-94BD-69E84C595E8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469450" y="662399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664497" y="2660287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smtClean="0">
                <a:solidFill>
                  <a:schemeClr val="bg1"/>
                </a:solidFill>
              </a:rPr>
              <a:t>10 and b &gt;5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 flipH="1">
            <a:off x="1469639" y="1511547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416968" y="4177983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AA363B3B-25BE-43C9-B42A-2D7E8A3EDB58}"/>
              </a:ext>
            </a:extLst>
          </p:cNvPr>
          <p:cNvSpPr/>
          <p:nvPr/>
        </p:nvSpPr>
        <p:spPr>
          <a:xfrm>
            <a:off x="2831408" y="4564643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>
            <a:off x="1478648" y="3407269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1452496" y="3548592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56E01116-DD5D-4ECE-9D83-5BF3D0CD10BF}"/>
              </a:ext>
            </a:extLst>
          </p:cNvPr>
          <p:cNvSpPr txBox="1"/>
          <p:nvPr/>
        </p:nvSpPr>
        <p:spPr>
          <a:xfrm>
            <a:off x="2827733" y="242868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94EEC6-ADDD-412B-86CF-3C7080C39578}"/>
              </a:ext>
            </a:extLst>
          </p:cNvPr>
          <p:cNvCxnSpPr>
            <a:cxnSpLocks/>
          </p:cNvCxnSpPr>
          <p:nvPr/>
        </p:nvCxnSpPr>
        <p:spPr>
          <a:xfrm>
            <a:off x="1505433" y="4698101"/>
            <a:ext cx="0" cy="13726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628689" y="1009090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B0F4AC-DA5B-4693-8D98-53EFA60EE0A2}"/>
              </a:ext>
            </a:extLst>
          </p:cNvPr>
          <p:cNvCxnSpPr>
            <a:cxnSpLocks/>
          </p:cNvCxnSpPr>
          <p:nvPr/>
        </p:nvCxnSpPr>
        <p:spPr>
          <a:xfrm>
            <a:off x="3756540" y="4177983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930857-0C40-45BB-99FE-C765E0C472E3}"/>
              </a:ext>
            </a:extLst>
          </p:cNvPr>
          <p:cNvCxnSpPr>
            <a:cxnSpLocks/>
          </p:cNvCxnSpPr>
          <p:nvPr/>
        </p:nvCxnSpPr>
        <p:spPr>
          <a:xfrm>
            <a:off x="2581846" y="2836257"/>
            <a:ext cx="119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65E407-7A5E-451C-8BF1-4AC8C110D44F}"/>
              </a:ext>
            </a:extLst>
          </p:cNvPr>
          <p:cNvCxnSpPr>
            <a:cxnSpLocks/>
          </p:cNvCxnSpPr>
          <p:nvPr/>
        </p:nvCxnSpPr>
        <p:spPr>
          <a:xfrm>
            <a:off x="3758102" y="2836257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osange 4">
            <a:extLst>
              <a:ext uri="{FF2B5EF4-FFF2-40B4-BE49-F238E27FC236}">
                <a16:creationId xmlns:a16="http://schemas.microsoft.com/office/drawing/2014/main" id="{F7B8F455-0ACA-46C3-8FF0-8D72B2593452}"/>
              </a:ext>
            </a:extLst>
          </p:cNvPr>
          <p:cNvSpPr/>
          <p:nvPr/>
        </p:nvSpPr>
        <p:spPr>
          <a:xfrm>
            <a:off x="2670929" y="3079715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87F77D-0275-4A00-909D-ECEA39308D18}"/>
              </a:ext>
            </a:extLst>
          </p:cNvPr>
          <p:cNvSpPr txBox="1"/>
          <p:nvPr/>
        </p:nvSpPr>
        <p:spPr>
          <a:xfrm>
            <a:off x="2862729" y="3466788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a==10 and b==5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100DFE-7C1D-41D8-BF3B-10267B38C167}"/>
              </a:ext>
            </a:extLst>
          </p:cNvPr>
          <p:cNvCxnSpPr>
            <a:cxnSpLocks/>
          </p:cNvCxnSpPr>
          <p:nvPr/>
        </p:nvCxnSpPr>
        <p:spPr>
          <a:xfrm>
            <a:off x="5872621" y="3650727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osange 4">
            <a:extLst>
              <a:ext uri="{FF2B5EF4-FFF2-40B4-BE49-F238E27FC236}">
                <a16:creationId xmlns:a16="http://schemas.microsoft.com/office/drawing/2014/main" id="{F965EA3D-F15E-4FA8-B353-02EED1A74456}"/>
              </a:ext>
            </a:extLst>
          </p:cNvPr>
          <p:cNvSpPr/>
          <p:nvPr/>
        </p:nvSpPr>
        <p:spPr>
          <a:xfrm>
            <a:off x="4778325" y="3926105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</p:cNvCxnSpPr>
          <p:nvPr/>
        </p:nvCxnSpPr>
        <p:spPr>
          <a:xfrm>
            <a:off x="5863936" y="5068129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rallélogramme 4">
            <a:extLst>
              <a:ext uri="{FF2B5EF4-FFF2-40B4-BE49-F238E27FC236}">
                <a16:creationId xmlns:a16="http://schemas.microsoft.com/office/drawing/2014/main" id="{2145DAE7-5193-44F1-B063-5F47226CC7E9}"/>
              </a:ext>
            </a:extLst>
          </p:cNvPr>
          <p:cNvSpPr/>
          <p:nvPr/>
        </p:nvSpPr>
        <p:spPr>
          <a:xfrm>
            <a:off x="4974797" y="5509230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“Okay”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3D984F-38A7-4017-B313-7D6462AD4AAF}"/>
              </a:ext>
            </a:extLst>
          </p:cNvPr>
          <p:cNvCxnSpPr>
            <a:stCxn id="26" idx="3"/>
          </p:cNvCxnSpPr>
          <p:nvPr/>
        </p:nvCxnSpPr>
        <p:spPr>
          <a:xfrm>
            <a:off x="6949548" y="4497117"/>
            <a:ext cx="146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79DAA1-CCBB-4CD7-9B6A-B3D67D8CD2D3}"/>
              </a:ext>
            </a:extLst>
          </p:cNvPr>
          <p:cNvCxnSpPr/>
          <p:nvPr/>
        </p:nvCxnSpPr>
        <p:spPr>
          <a:xfrm flipH="1">
            <a:off x="7048579" y="4497117"/>
            <a:ext cx="47165" cy="1921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6ED51E-DBF5-426F-A465-B315D001810C}"/>
              </a:ext>
            </a:extLst>
          </p:cNvPr>
          <p:cNvCxnSpPr>
            <a:endCxn id="8" idx="3"/>
          </p:cNvCxnSpPr>
          <p:nvPr/>
        </p:nvCxnSpPr>
        <p:spPr>
          <a:xfrm flipH="1">
            <a:off x="2670929" y="6418512"/>
            <a:ext cx="4377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204EEB-E026-4D50-8EE2-CEE7DFF62FF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2653327" y="5835097"/>
            <a:ext cx="3219294" cy="44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EDEA5A-9B8D-4773-8DAC-E18A140621D0}"/>
              </a:ext>
            </a:extLst>
          </p:cNvPr>
          <p:cNvCxnSpPr>
            <a:stCxn id="13" idx="4"/>
          </p:cNvCxnSpPr>
          <p:nvPr/>
        </p:nvCxnSpPr>
        <p:spPr>
          <a:xfrm flipH="1">
            <a:off x="2545863" y="4890510"/>
            <a:ext cx="1183369" cy="126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4B1FC7-24B1-4D1B-BDCA-74605C32BAD1}"/>
              </a:ext>
            </a:extLst>
          </p:cNvPr>
          <p:cNvSpPr txBox="1"/>
          <p:nvPr/>
        </p:nvSpPr>
        <p:spPr>
          <a:xfrm>
            <a:off x="5057698" y="4314756"/>
            <a:ext cx="1676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a&gt;= 10 and b&lt;=10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ZoneTexte 18">
            <a:extLst>
              <a:ext uri="{FF2B5EF4-FFF2-40B4-BE49-F238E27FC236}">
                <a16:creationId xmlns:a16="http://schemas.microsoft.com/office/drawing/2014/main" id="{F0F4E51D-4E8E-42F1-AA9D-5458B74F3506}"/>
              </a:ext>
            </a:extLst>
          </p:cNvPr>
          <p:cNvSpPr txBox="1"/>
          <p:nvPr/>
        </p:nvSpPr>
        <p:spPr>
          <a:xfrm>
            <a:off x="4970146" y="328605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6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3697165" y="411991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7" name="ZoneTexte 18">
            <a:extLst>
              <a:ext uri="{FF2B5EF4-FFF2-40B4-BE49-F238E27FC236}">
                <a16:creationId xmlns:a16="http://schemas.microsoft.com/office/drawing/2014/main" id="{AA75C7DB-2AAD-45E3-A32A-6A0F6BA91D3C}"/>
              </a:ext>
            </a:extLst>
          </p:cNvPr>
          <p:cNvSpPr txBox="1"/>
          <p:nvPr/>
        </p:nvSpPr>
        <p:spPr>
          <a:xfrm>
            <a:off x="5823019" y="5018430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121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BEDAA0-5DB0-461A-A251-F9C8D002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830" y="1874433"/>
            <a:ext cx="5193890" cy="3979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231DD-27AF-4E09-A287-52D52AA3342C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FB109C-F460-4A90-A296-DD5A8A380741}"/>
              </a:ext>
            </a:extLst>
          </p:cNvPr>
          <p:cNvCxnSpPr>
            <a:cxnSpLocks/>
          </p:cNvCxnSpPr>
          <p:nvPr/>
        </p:nvCxnSpPr>
        <p:spPr>
          <a:xfrm>
            <a:off x="4678779" y="3650727"/>
            <a:ext cx="119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393037" y="2265245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393037" y="14228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ectangle : coins arrondis 37">
            <a:extLst>
              <a:ext uri="{FF2B5EF4-FFF2-40B4-BE49-F238E27FC236}">
                <a16:creationId xmlns:a16="http://schemas.microsoft.com/office/drawing/2014/main" id="{2C4A448D-A3A1-4D09-806D-E5A90B1C8166}"/>
              </a:ext>
            </a:extLst>
          </p:cNvPr>
          <p:cNvSpPr/>
          <p:nvPr/>
        </p:nvSpPr>
        <p:spPr>
          <a:xfrm>
            <a:off x="518103" y="6158454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F02C7D66-5AC9-4704-94BD-69E84C595E8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469450" y="662399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664497" y="266028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smtClean="0">
                <a:solidFill>
                  <a:schemeClr val="bg1"/>
                </a:solidFill>
              </a:rPr>
              <a:t>10 or b &gt;5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 flipH="1">
            <a:off x="1469639" y="1511547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416968" y="4177983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AA363B3B-25BE-43C9-B42A-2D7E8A3EDB58}"/>
              </a:ext>
            </a:extLst>
          </p:cNvPr>
          <p:cNvSpPr/>
          <p:nvPr/>
        </p:nvSpPr>
        <p:spPr>
          <a:xfrm>
            <a:off x="2831408" y="4564643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>
            <a:off x="1478648" y="3407269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1452496" y="3548592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56E01116-DD5D-4ECE-9D83-5BF3D0CD10BF}"/>
              </a:ext>
            </a:extLst>
          </p:cNvPr>
          <p:cNvSpPr txBox="1"/>
          <p:nvPr/>
        </p:nvSpPr>
        <p:spPr>
          <a:xfrm>
            <a:off x="2827733" y="242868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94EEC6-ADDD-412B-86CF-3C7080C39578}"/>
              </a:ext>
            </a:extLst>
          </p:cNvPr>
          <p:cNvCxnSpPr>
            <a:cxnSpLocks/>
          </p:cNvCxnSpPr>
          <p:nvPr/>
        </p:nvCxnSpPr>
        <p:spPr>
          <a:xfrm>
            <a:off x="1505433" y="4698101"/>
            <a:ext cx="0" cy="13726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628689" y="1009090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B0F4AC-DA5B-4693-8D98-53EFA60EE0A2}"/>
              </a:ext>
            </a:extLst>
          </p:cNvPr>
          <p:cNvCxnSpPr>
            <a:cxnSpLocks/>
          </p:cNvCxnSpPr>
          <p:nvPr/>
        </p:nvCxnSpPr>
        <p:spPr>
          <a:xfrm>
            <a:off x="3756540" y="4177983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930857-0C40-45BB-99FE-C765E0C472E3}"/>
              </a:ext>
            </a:extLst>
          </p:cNvPr>
          <p:cNvCxnSpPr>
            <a:cxnSpLocks/>
          </p:cNvCxnSpPr>
          <p:nvPr/>
        </p:nvCxnSpPr>
        <p:spPr>
          <a:xfrm>
            <a:off x="2581846" y="2836257"/>
            <a:ext cx="119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65E407-7A5E-451C-8BF1-4AC8C110D44F}"/>
              </a:ext>
            </a:extLst>
          </p:cNvPr>
          <p:cNvCxnSpPr>
            <a:cxnSpLocks/>
          </p:cNvCxnSpPr>
          <p:nvPr/>
        </p:nvCxnSpPr>
        <p:spPr>
          <a:xfrm>
            <a:off x="3758102" y="2836257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osange 4">
            <a:extLst>
              <a:ext uri="{FF2B5EF4-FFF2-40B4-BE49-F238E27FC236}">
                <a16:creationId xmlns:a16="http://schemas.microsoft.com/office/drawing/2014/main" id="{F7B8F455-0ACA-46C3-8FF0-8D72B2593452}"/>
              </a:ext>
            </a:extLst>
          </p:cNvPr>
          <p:cNvSpPr/>
          <p:nvPr/>
        </p:nvSpPr>
        <p:spPr>
          <a:xfrm>
            <a:off x="2670929" y="3079715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87F77D-0275-4A00-909D-ECEA39308D18}"/>
              </a:ext>
            </a:extLst>
          </p:cNvPr>
          <p:cNvSpPr txBox="1"/>
          <p:nvPr/>
        </p:nvSpPr>
        <p:spPr>
          <a:xfrm>
            <a:off x="2862729" y="346678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a==10 or b==5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100DFE-7C1D-41D8-BF3B-10267B38C167}"/>
              </a:ext>
            </a:extLst>
          </p:cNvPr>
          <p:cNvCxnSpPr>
            <a:cxnSpLocks/>
          </p:cNvCxnSpPr>
          <p:nvPr/>
        </p:nvCxnSpPr>
        <p:spPr>
          <a:xfrm>
            <a:off x="5872621" y="3650727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osange 4">
            <a:extLst>
              <a:ext uri="{FF2B5EF4-FFF2-40B4-BE49-F238E27FC236}">
                <a16:creationId xmlns:a16="http://schemas.microsoft.com/office/drawing/2014/main" id="{F965EA3D-F15E-4FA8-B353-02EED1A74456}"/>
              </a:ext>
            </a:extLst>
          </p:cNvPr>
          <p:cNvSpPr/>
          <p:nvPr/>
        </p:nvSpPr>
        <p:spPr>
          <a:xfrm>
            <a:off x="4778325" y="3926105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</p:cNvCxnSpPr>
          <p:nvPr/>
        </p:nvCxnSpPr>
        <p:spPr>
          <a:xfrm>
            <a:off x="5863936" y="5068129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lélogramme 4">
            <a:extLst>
              <a:ext uri="{FF2B5EF4-FFF2-40B4-BE49-F238E27FC236}">
                <a16:creationId xmlns:a16="http://schemas.microsoft.com/office/drawing/2014/main" id="{2145DAE7-5193-44F1-B063-5F47226CC7E9}"/>
              </a:ext>
            </a:extLst>
          </p:cNvPr>
          <p:cNvSpPr/>
          <p:nvPr/>
        </p:nvSpPr>
        <p:spPr>
          <a:xfrm>
            <a:off x="4974797" y="5509230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“Okay”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3D984F-38A7-4017-B313-7D6462AD4AAF}"/>
              </a:ext>
            </a:extLst>
          </p:cNvPr>
          <p:cNvCxnSpPr>
            <a:stCxn id="25" idx="3"/>
          </p:cNvCxnSpPr>
          <p:nvPr/>
        </p:nvCxnSpPr>
        <p:spPr>
          <a:xfrm>
            <a:off x="6949548" y="4497117"/>
            <a:ext cx="146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79DAA1-CCBB-4CD7-9B6A-B3D67D8CD2D3}"/>
              </a:ext>
            </a:extLst>
          </p:cNvPr>
          <p:cNvCxnSpPr/>
          <p:nvPr/>
        </p:nvCxnSpPr>
        <p:spPr>
          <a:xfrm flipH="1">
            <a:off x="7048579" y="4497117"/>
            <a:ext cx="47165" cy="1921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6ED51E-DBF5-426F-A465-B315D001810C}"/>
              </a:ext>
            </a:extLst>
          </p:cNvPr>
          <p:cNvCxnSpPr>
            <a:endCxn id="8" idx="3"/>
          </p:cNvCxnSpPr>
          <p:nvPr/>
        </p:nvCxnSpPr>
        <p:spPr>
          <a:xfrm flipH="1">
            <a:off x="2670929" y="6418512"/>
            <a:ext cx="4377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204EEB-E026-4D50-8EE2-CEE7DFF62FF7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2653327" y="5835097"/>
            <a:ext cx="3219294" cy="44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EDEA5A-9B8D-4773-8DAC-E18A140621D0}"/>
              </a:ext>
            </a:extLst>
          </p:cNvPr>
          <p:cNvCxnSpPr>
            <a:stCxn id="13" idx="4"/>
          </p:cNvCxnSpPr>
          <p:nvPr/>
        </p:nvCxnSpPr>
        <p:spPr>
          <a:xfrm flipH="1">
            <a:off x="2545863" y="4890510"/>
            <a:ext cx="1183369" cy="126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4B1FC7-24B1-4D1B-BDCA-74605C32BAD1}"/>
              </a:ext>
            </a:extLst>
          </p:cNvPr>
          <p:cNvSpPr txBox="1"/>
          <p:nvPr/>
        </p:nvSpPr>
        <p:spPr>
          <a:xfrm>
            <a:off x="5057698" y="4314756"/>
            <a:ext cx="1676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a&gt;= 10 or b&lt;=10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ZoneTexte 18">
            <a:extLst>
              <a:ext uri="{FF2B5EF4-FFF2-40B4-BE49-F238E27FC236}">
                <a16:creationId xmlns:a16="http://schemas.microsoft.com/office/drawing/2014/main" id="{F0F4E51D-4E8E-42F1-AA9D-5458B74F3506}"/>
              </a:ext>
            </a:extLst>
          </p:cNvPr>
          <p:cNvSpPr txBox="1"/>
          <p:nvPr/>
        </p:nvSpPr>
        <p:spPr>
          <a:xfrm>
            <a:off x="4970146" y="328605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5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3697165" y="411991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6" name="ZoneTexte 18">
            <a:extLst>
              <a:ext uri="{FF2B5EF4-FFF2-40B4-BE49-F238E27FC236}">
                <a16:creationId xmlns:a16="http://schemas.microsoft.com/office/drawing/2014/main" id="{AA75C7DB-2AAD-45E3-A32A-6A0F6BA91D3C}"/>
              </a:ext>
            </a:extLst>
          </p:cNvPr>
          <p:cNvSpPr txBox="1"/>
          <p:nvPr/>
        </p:nvSpPr>
        <p:spPr>
          <a:xfrm>
            <a:off x="5823019" y="5018430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1481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06E23-B8A0-4936-9058-67D80D0E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681" y="1180409"/>
            <a:ext cx="4846325" cy="3637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6C4A9E-10A5-4D37-AD24-8AC6CB17631D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FB109C-F460-4A90-A296-DD5A8A380741}"/>
              </a:ext>
            </a:extLst>
          </p:cNvPr>
          <p:cNvCxnSpPr>
            <a:cxnSpLocks/>
          </p:cNvCxnSpPr>
          <p:nvPr/>
        </p:nvCxnSpPr>
        <p:spPr>
          <a:xfrm>
            <a:off x="4750932" y="3175692"/>
            <a:ext cx="119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403026" y="1781068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393037" y="14228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ectangle : coins arrondis 37">
            <a:extLst>
              <a:ext uri="{FF2B5EF4-FFF2-40B4-BE49-F238E27FC236}">
                <a16:creationId xmlns:a16="http://schemas.microsoft.com/office/drawing/2014/main" id="{2C4A448D-A3A1-4D09-806D-E5A90B1C8166}"/>
              </a:ext>
            </a:extLst>
          </p:cNvPr>
          <p:cNvSpPr/>
          <p:nvPr/>
        </p:nvSpPr>
        <p:spPr>
          <a:xfrm>
            <a:off x="537270" y="611915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F02C7D66-5AC9-4704-94BD-69E84C595E8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469450" y="662399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669691" y="2146721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smtClean="0">
                <a:solidFill>
                  <a:schemeClr val="bg1"/>
                </a:solidFill>
              </a:rPr>
              <a:t>10 and b &gt;10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>
            <a:off x="1470947" y="1510608"/>
            <a:ext cx="17692" cy="3094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486068" y="3229875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AA363B3B-25BE-43C9-B42A-2D7E8A3EDB58}"/>
              </a:ext>
            </a:extLst>
          </p:cNvPr>
          <p:cNvSpPr/>
          <p:nvPr/>
        </p:nvSpPr>
        <p:spPr>
          <a:xfrm>
            <a:off x="3083678" y="3924810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>
            <a:off x="1495690" y="2892712"/>
            <a:ext cx="14936" cy="30177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1518711" y="2892712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56E01116-DD5D-4ECE-9D83-5BF3D0CD10BF}"/>
              </a:ext>
            </a:extLst>
          </p:cNvPr>
          <p:cNvSpPr txBox="1"/>
          <p:nvPr/>
        </p:nvSpPr>
        <p:spPr>
          <a:xfrm>
            <a:off x="2787750" y="1951786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94EEC6-ADDD-412B-86CF-3C7080C39578}"/>
              </a:ext>
            </a:extLst>
          </p:cNvPr>
          <p:cNvCxnSpPr>
            <a:cxnSpLocks/>
          </p:cNvCxnSpPr>
          <p:nvPr/>
        </p:nvCxnSpPr>
        <p:spPr>
          <a:xfrm flipH="1">
            <a:off x="1506284" y="3744840"/>
            <a:ext cx="21989" cy="3477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628689" y="1009090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B0F4AC-DA5B-4693-8D98-53EFA60EE0A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981502" y="3701084"/>
            <a:ext cx="0" cy="2237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930857-0C40-45BB-99FE-C765E0C472E3}"/>
              </a:ext>
            </a:extLst>
          </p:cNvPr>
          <p:cNvCxnSpPr>
            <a:cxnSpLocks/>
          </p:cNvCxnSpPr>
          <p:nvPr/>
        </p:nvCxnSpPr>
        <p:spPr>
          <a:xfrm flipV="1">
            <a:off x="2541863" y="2352080"/>
            <a:ext cx="1440392" cy="7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65E407-7A5E-451C-8BF1-4AC8C110D44F}"/>
              </a:ext>
            </a:extLst>
          </p:cNvPr>
          <p:cNvCxnSpPr>
            <a:cxnSpLocks/>
          </p:cNvCxnSpPr>
          <p:nvPr/>
        </p:nvCxnSpPr>
        <p:spPr>
          <a:xfrm>
            <a:off x="3981502" y="2347971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osange 4">
            <a:extLst>
              <a:ext uri="{FF2B5EF4-FFF2-40B4-BE49-F238E27FC236}">
                <a16:creationId xmlns:a16="http://schemas.microsoft.com/office/drawing/2014/main" id="{F7B8F455-0ACA-46C3-8FF0-8D72B2593452}"/>
              </a:ext>
            </a:extLst>
          </p:cNvPr>
          <p:cNvSpPr/>
          <p:nvPr/>
        </p:nvSpPr>
        <p:spPr>
          <a:xfrm>
            <a:off x="2896524" y="259251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87F77D-0275-4A00-909D-ECEA39308D18}"/>
              </a:ext>
            </a:extLst>
          </p:cNvPr>
          <p:cNvSpPr txBox="1"/>
          <p:nvPr/>
        </p:nvSpPr>
        <p:spPr>
          <a:xfrm>
            <a:off x="3165184" y="2990157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a==10 and b==5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100DFE-7C1D-41D8-BF3B-10267B38C167}"/>
              </a:ext>
            </a:extLst>
          </p:cNvPr>
          <p:cNvCxnSpPr>
            <a:cxnSpLocks/>
          </p:cNvCxnSpPr>
          <p:nvPr/>
        </p:nvCxnSpPr>
        <p:spPr>
          <a:xfrm>
            <a:off x="5944774" y="3175692"/>
            <a:ext cx="0" cy="849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EDEA5A-9B8D-4773-8DAC-E18A140621D0}"/>
              </a:ext>
            </a:extLst>
          </p:cNvPr>
          <p:cNvCxnSpPr/>
          <p:nvPr/>
        </p:nvCxnSpPr>
        <p:spPr>
          <a:xfrm flipH="1" flipV="1">
            <a:off x="1495690" y="3918734"/>
            <a:ext cx="1603867" cy="10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18">
            <a:extLst>
              <a:ext uri="{FF2B5EF4-FFF2-40B4-BE49-F238E27FC236}">
                <a16:creationId xmlns:a16="http://schemas.microsoft.com/office/drawing/2014/main" id="{F0F4E51D-4E8E-42F1-AA9D-5458B74F3506}"/>
              </a:ext>
            </a:extLst>
          </p:cNvPr>
          <p:cNvSpPr txBox="1"/>
          <p:nvPr/>
        </p:nvSpPr>
        <p:spPr>
          <a:xfrm>
            <a:off x="5007716" y="2764102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5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3867820" y="360974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9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419775" y="4012050"/>
            <a:ext cx="2171223" cy="87712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721544" y="429200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smtClean="0">
                <a:solidFill>
                  <a:schemeClr val="bg1"/>
                </a:solidFill>
              </a:rPr>
              <a:t>10 and b &gt;10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561954" y="5265834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>
            <a:off x="1497440" y="4889175"/>
            <a:ext cx="30833" cy="38239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1428524" y="4932627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94EEC6-ADDD-412B-86CF-3C7080C39578}"/>
              </a:ext>
            </a:extLst>
          </p:cNvPr>
          <p:cNvCxnSpPr>
            <a:cxnSpLocks/>
          </p:cNvCxnSpPr>
          <p:nvPr/>
        </p:nvCxnSpPr>
        <p:spPr>
          <a:xfrm flipH="1">
            <a:off x="1591694" y="5771371"/>
            <a:ext cx="21989" cy="3477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100DFE-7C1D-41D8-BF3B-10267B38C167}"/>
              </a:ext>
            </a:extLst>
          </p:cNvPr>
          <p:cNvCxnSpPr>
            <a:cxnSpLocks/>
          </p:cNvCxnSpPr>
          <p:nvPr/>
        </p:nvCxnSpPr>
        <p:spPr>
          <a:xfrm flipV="1">
            <a:off x="4928774" y="4024941"/>
            <a:ext cx="1016000" cy="60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FB109C-F460-4A90-A296-DD5A8A380741}"/>
              </a:ext>
            </a:extLst>
          </p:cNvPr>
          <p:cNvCxnSpPr>
            <a:cxnSpLocks/>
          </p:cNvCxnSpPr>
          <p:nvPr/>
        </p:nvCxnSpPr>
        <p:spPr>
          <a:xfrm>
            <a:off x="2545843" y="4474510"/>
            <a:ext cx="119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A100DFE-7C1D-41D8-BF3B-10267B38C167}"/>
              </a:ext>
            </a:extLst>
          </p:cNvPr>
          <p:cNvCxnSpPr>
            <a:cxnSpLocks/>
          </p:cNvCxnSpPr>
          <p:nvPr/>
        </p:nvCxnSpPr>
        <p:spPr>
          <a:xfrm>
            <a:off x="3739685" y="4474510"/>
            <a:ext cx="0" cy="849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A100DFE-7C1D-41D8-BF3B-10267B38C167}"/>
              </a:ext>
            </a:extLst>
          </p:cNvPr>
          <p:cNvCxnSpPr>
            <a:cxnSpLocks/>
          </p:cNvCxnSpPr>
          <p:nvPr/>
        </p:nvCxnSpPr>
        <p:spPr>
          <a:xfrm flipV="1">
            <a:off x="2723685" y="5323759"/>
            <a:ext cx="1016000" cy="60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18">
            <a:extLst>
              <a:ext uri="{FF2B5EF4-FFF2-40B4-BE49-F238E27FC236}">
                <a16:creationId xmlns:a16="http://schemas.microsoft.com/office/drawing/2014/main" id="{F0F4E51D-4E8E-42F1-AA9D-5458B74F3506}"/>
              </a:ext>
            </a:extLst>
          </p:cNvPr>
          <p:cNvSpPr txBox="1"/>
          <p:nvPr/>
        </p:nvSpPr>
        <p:spPr>
          <a:xfrm>
            <a:off x="2787750" y="4513036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46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88D947-AB3D-4BEE-801F-163B0A34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643" y="2701621"/>
            <a:ext cx="4397311" cy="2951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6749747" y="1897527"/>
            <a:ext cx="532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first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  <a:r>
              <a:rPr lang="en-US" sz="2800" i="1" dirty="0">
                <a:solidFill>
                  <a:srgbClr val="00B050"/>
                </a:solidFill>
              </a:rPr>
              <a:t> and second </a:t>
            </a:r>
            <a:r>
              <a:rPr lang="en-US" sz="2800" b="1" i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3BED5-191C-45BA-91A2-59D5CAB2419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2092784C-A8D9-4A72-8795-919E896001B5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DF229E99-E56E-4B77-A602-0B1218A7656A}"/>
              </a:ext>
            </a:extLst>
          </p:cNvPr>
          <p:cNvSpPr/>
          <p:nvPr/>
        </p:nvSpPr>
        <p:spPr>
          <a:xfrm>
            <a:off x="874168" y="467075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D426F8BC-9587-4827-AD6B-186F2E0A8AF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39">
            <a:extLst>
              <a:ext uri="{FF2B5EF4-FFF2-40B4-BE49-F238E27FC236}">
                <a16:creationId xmlns:a16="http://schemas.microsoft.com/office/drawing/2014/main" id="{76080C70-F150-4EB9-BA08-ABBCEB75F087}"/>
              </a:ext>
            </a:extLst>
          </p:cNvPr>
          <p:cNvCxnSpPr>
            <a:cxnSpLocks/>
          </p:cNvCxnSpPr>
          <p:nvPr/>
        </p:nvCxnSpPr>
        <p:spPr>
          <a:xfrm>
            <a:off x="1926649" y="2026218"/>
            <a:ext cx="191" cy="2828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980C0DDE-BADA-48A1-873B-D03FA06DA7CE}"/>
              </a:ext>
            </a:extLst>
          </p:cNvPr>
          <p:cNvSpPr/>
          <p:nvPr/>
        </p:nvSpPr>
        <p:spPr>
          <a:xfrm>
            <a:off x="1091530" y="3567059"/>
            <a:ext cx="1718102" cy="32790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sum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5E9924-A36A-4652-8181-B6289F6E0F92}"/>
              </a:ext>
            </a:extLst>
          </p:cNvPr>
          <p:cNvCxnSpPr>
            <a:cxnSpLocks/>
          </p:cNvCxnSpPr>
          <p:nvPr/>
        </p:nvCxnSpPr>
        <p:spPr>
          <a:xfrm>
            <a:off x="1926650" y="2814199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F9972-4842-43BB-BEF1-D5BFB70DE561}"/>
              </a:ext>
            </a:extLst>
          </p:cNvPr>
          <p:cNvCxnSpPr>
            <a:cxnSpLocks/>
          </p:cNvCxnSpPr>
          <p:nvPr/>
        </p:nvCxnSpPr>
        <p:spPr>
          <a:xfrm>
            <a:off x="1926648" y="3894967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7B59EC-0830-4518-9426-6C8258C9E5BA}"/>
              </a:ext>
            </a:extLst>
          </p:cNvPr>
          <p:cNvSpPr txBox="1"/>
          <p:nvPr/>
        </p:nvSpPr>
        <p:spPr>
          <a:xfrm rot="18463855">
            <a:off x="2891882" y="2330598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Parallélogramme 4">
            <a:extLst>
              <a:ext uri="{FF2B5EF4-FFF2-40B4-BE49-F238E27FC236}">
                <a16:creationId xmlns:a16="http://schemas.microsoft.com/office/drawing/2014/main" id="{259F9A33-56FD-4871-9721-0C4FD9CCFE4D}"/>
              </a:ext>
            </a:extLst>
          </p:cNvPr>
          <p:cNvSpPr/>
          <p:nvPr/>
        </p:nvSpPr>
        <p:spPr>
          <a:xfrm>
            <a:off x="1078847" y="1049082"/>
            <a:ext cx="1743468" cy="382705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n1</a:t>
            </a:r>
          </a:p>
        </p:txBody>
      </p:sp>
      <p:sp>
        <p:nvSpPr>
          <p:cNvPr id="24" name="Parallélogramme 4">
            <a:extLst>
              <a:ext uri="{FF2B5EF4-FFF2-40B4-BE49-F238E27FC236}">
                <a16:creationId xmlns:a16="http://schemas.microsoft.com/office/drawing/2014/main" id="{A72F465F-9521-4731-96CB-37D78BC53B4B}"/>
              </a:ext>
            </a:extLst>
          </p:cNvPr>
          <p:cNvSpPr/>
          <p:nvPr/>
        </p:nvSpPr>
        <p:spPr>
          <a:xfrm>
            <a:off x="1055106" y="1707269"/>
            <a:ext cx="1743085" cy="32790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n2</a:t>
            </a:r>
          </a:p>
        </p:txBody>
      </p:sp>
      <p:cxnSp>
        <p:nvCxnSpPr>
          <p:cNvPr id="27" name="Connecteur droit 39">
            <a:extLst>
              <a:ext uri="{FF2B5EF4-FFF2-40B4-BE49-F238E27FC236}">
                <a16:creationId xmlns:a16="http://schemas.microsoft.com/office/drawing/2014/main" id="{6126A75E-E0E7-4456-A565-2ECA2D6A8EF6}"/>
              </a:ext>
            </a:extLst>
          </p:cNvPr>
          <p:cNvCxnSpPr>
            <a:cxnSpLocks/>
          </p:cNvCxnSpPr>
          <p:nvPr/>
        </p:nvCxnSpPr>
        <p:spPr>
          <a:xfrm>
            <a:off x="1893837" y="1416233"/>
            <a:ext cx="191" cy="2828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067597" y="2354126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n1 + n2</a:t>
            </a:r>
          </a:p>
        </p:txBody>
      </p:sp>
    </p:spTree>
    <p:extLst>
      <p:ext uri="{BB962C8B-B14F-4D97-AF65-F5344CB8AC3E}">
        <p14:creationId xmlns:p14="http://schemas.microsoft.com/office/powerpoint/2010/main" val="33552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6862784" y="2345583"/>
            <a:ext cx="532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first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  <a:r>
              <a:rPr lang="en-US" sz="2800" i="1" dirty="0">
                <a:solidFill>
                  <a:srgbClr val="00B050"/>
                </a:solidFill>
              </a:rPr>
              <a:t> and second </a:t>
            </a:r>
            <a:r>
              <a:rPr lang="en-US" sz="2800" b="1" i="1" dirty="0">
                <a:solidFill>
                  <a:srgbClr val="00B050"/>
                </a:solidFill>
              </a:rPr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4A4AF-FD6B-4311-8E54-22D5D835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139" y="3363835"/>
            <a:ext cx="4978259" cy="2659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5FB7D-B7DF-47D9-AF2A-73948102E7A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2092784C-A8D9-4A72-8795-919E896001B5}"/>
              </a:ext>
            </a:extLst>
          </p:cNvPr>
          <p:cNvSpPr/>
          <p:nvPr/>
        </p:nvSpPr>
        <p:spPr>
          <a:xfrm>
            <a:off x="780964" y="40307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Rectangle : coins arrondis 37">
            <a:extLst>
              <a:ext uri="{FF2B5EF4-FFF2-40B4-BE49-F238E27FC236}">
                <a16:creationId xmlns:a16="http://schemas.microsoft.com/office/drawing/2014/main" id="{DF229E99-E56E-4B77-A602-0B1218A7656A}"/>
              </a:ext>
            </a:extLst>
          </p:cNvPr>
          <p:cNvSpPr/>
          <p:nvPr/>
        </p:nvSpPr>
        <p:spPr>
          <a:xfrm>
            <a:off x="804895" y="484842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8" name="Connecteur droit 39">
            <a:extLst>
              <a:ext uri="{FF2B5EF4-FFF2-40B4-BE49-F238E27FC236}">
                <a16:creationId xmlns:a16="http://schemas.microsoft.com/office/drawing/2014/main" id="{D426F8BC-9587-4827-AD6B-186F2E0A8AF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57377" y="92319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76080C70-F150-4EB9-BA08-ABBCEB75F087}"/>
              </a:ext>
            </a:extLst>
          </p:cNvPr>
          <p:cNvCxnSpPr>
            <a:cxnSpLocks/>
          </p:cNvCxnSpPr>
          <p:nvPr/>
        </p:nvCxnSpPr>
        <p:spPr>
          <a:xfrm>
            <a:off x="1857376" y="2203888"/>
            <a:ext cx="191" cy="2828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élogramme 4">
            <a:extLst>
              <a:ext uri="{FF2B5EF4-FFF2-40B4-BE49-F238E27FC236}">
                <a16:creationId xmlns:a16="http://schemas.microsoft.com/office/drawing/2014/main" id="{980C0DDE-BADA-48A1-873B-D03FA06DA7CE}"/>
              </a:ext>
            </a:extLst>
          </p:cNvPr>
          <p:cNvSpPr/>
          <p:nvPr/>
        </p:nvSpPr>
        <p:spPr>
          <a:xfrm>
            <a:off x="1022257" y="3744729"/>
            <a:ext cx="1718102" cy="32790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5E9924-A36A-4652-8181-B6289F6E0F92}"/>
              </a:ext>
            </a:extLst>
          </p:cNvPr>
          <p:cNvCxnSpPr>
            <a:cxnSpLocks/>
          </p:cNvCxnSpPr>
          <p:nvPr/>
        </p:nvCxnSpPr>
        <p:spPr>
          <a:xfrm>
            <a:off x="1857377" y="2991869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2F9972-4842-43BB-BEF1-D5BFB70DE561}"/>
              </a:ext>
            </a:extLst>
          </p:cNvPr>
          <p:cNvCxnSpPr>
            <a:cxnSpLocks/>
          </p:cNvCxnSpPr>
          <p:nvPr/>
        </p:nvCxnSpPr>
        <p:spPr>
          <a:xfrm>
            <a:off x="1857375" y="4072637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259F9A33-56FD-4871-9721-0C4FD9CCFE4D}"/>
              </a:ext>
            </a:extLst>
          </p:cNvPr>
          <p:cNvSpPr/>
          <p:nvPr/>
        </p:nvSpPr>
        <p:spPr>
          <a:xfrm>
            <a:off x="746103" y="1228328"/>
            <a:ext cx="2287808" cy="382705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N1 = int(input())</a:t>
            </a:r>
            <a:endParaRPr lang="en-US" dirty="0"/>
          </a:p>
        </p:txBody>
      </p:sp>
      <p:sp>
        <p:nvSpPr>
          <p:cNvPr id="14" name="Parallélogramme 4">
            <a:extLst>
              <a:ext uri="{FF2B5EF4-FFF2-40B4-BE49-F238E27FC236}">
                <a16:creationId xmlns:a16="http://schemas.microsoft.com/office/drawing/2014/main" id="{A72F465F-9521-4731-96CB-37D78BC53B4B}"/>
              </a:ext>
            </a:extLst>
          </p:cNvPr>
          <p:cNvSpPr/>
          <p:nvPr/>
        </p:nvSpPr>
        <p:spPr>
          <a:xfrm>
            <a:off x="746103" y="1884939"/>
            <a:ext cx="2450094" cy="357404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N2 = int(input())</a:t>
            </a:r>
            <a:endParaRPr lang="en-US" dirty="0"/>
          </a:p>
        </p:txBody>
      </p:sp>
      <p:cxnSp>
        <p:nvCxnSpPr>
          <p:cNvPr id="15" name="Connecteur droit 39">
            <a:extLst>
              <a:ext uri="{FF2B5EF4-FFF2-40B4-BE49-F238E27FC236}">
                <a16:creationId xmlns:a16="http://schemas.microsoft.com/office/drawing/2014/main" id="{6126A75E-E0E7-4456-A565-2ECA2D6A8EF6}"/>
              </a:ext>
            </a:extLst>
          </p:cNvPr>
          <p:cNvCxnSpPr>
            <a:cxnSpLocks/>
          </p:cNvCxnSpPr>
          <p:nvPr/>
        </p:nvCxnSpPr>
        <p:spPr>
          <a:xfrm>
            <a:off x="1824564" y="1593903"/>
            <a:ext cx="191" cy="2828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998324" y="2531796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</a:t>
            </a:r>
            <a:r>
              <a:rPr lang="en-US" dirty="0" smtClean="0"/>
              <a:t>N1 </a:t>
            </a:r>
            <a:r>
              <a:rPr lang="en-US" dirty="0"/>
              <a:t>+ </a:t>
            </a:r>
            <a:r>
              <a:rPr lang="en-US" dirty="0" smtClean="0"/>
              <a:t>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243523" y="223585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CF02FE-DC5B-4183-BF39-04FD2926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523" y="3052603"/>
            <a:ext cx="4664914" cy="2215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57A00-B76C-4F26-BA2E-826A0CB9CF36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650637" y="3593568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21838" y="2235855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0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5" y="582440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1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650638" y="694405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657530" y="1023435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4240838" y="1079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903419" y="2718312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n TIMES</a:t>
            </a:r>
          </a:p>
        </p:txBody>
      </p:sp>
      <p:cxnSp>
        <p:nvCxnSpPr>
          <p:cNvPr id="15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650827" y="1543553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540588" y="4082503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n</a:t>
            </a:r>
          </a:p>
        </p:txBody>
      </p:sp>
      <p:sp>
        <p:nvSpPr>
          <p:cNvPr id="18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621101" y="3570718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381885" y="251849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150876" y="1900757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814985" y="1134049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>
            <a:off x="3059571" y="3602767"/>
            <a:ext cx="3149174" cy="181421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150876" y="1900757"/>
            <a:ext cx="0" cy="3554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150876" y="5455027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8" idx="3"/>
          </p:cNvCxnSpPr>
          <p:nvPr/>
        </p:nvCxnSpPr>
        <p:spPr>
          <a:xfrm>
            <a:off x="4479438" y="2935287"/>
            <a:ext cx="106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451B96-45F1-40AC-B539-34E62DA40771}"/>
              </a:ext>
            </a:extLst>
          </p:cNvPr>
          <p:cNvSpPr txBox="1"/>
          <p:nvPr/>
        </p:nvSpPr>
        <p:spPr>
          <a:xfrm rot="18463855">
            <a:off x="4534418" y="1105250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8080075" y="1079378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F11D6-0D61-4E22-B246-DB16862D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264" y="1711446"/>
            <a:ext cx="5578331" cy="2311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1FD5C5-54FA-4F49-9F29-F535F51336F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650637" y="3593568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21838" y="2235855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5" y="582440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50638" y="694405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657530" y="1023435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4240838" y="1079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903419" y="2718312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n TIMES</a:t>
            </a:r>
          </a:p>
        </p:txBody>
      </p: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2650827" y="1543553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916546" y="4010091"/>
            <a:ext cx="3197667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(“python : +str(i))”</a:t>
            </a:r>
            <a:endParaRPr lang="en-US" dirty="0"/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621101" y="3570718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7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381885" y="251849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150876" y="1900757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814985" y="1134049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3059571" y="3602767"/>
            <a:ext cx="3149174" cy="181421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150876" y="1900757"/>
            <a:ext cx="0" cy="3554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150876" y="5455027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7" idx="3"/>
          </p:cNvCxnSpPr>
          <p:nvPr/>
        </p:nvCxnSpPr>
        <p:spPr>
          <a:xfrm>
            <a:off x="4479438" y="2935287"/>
            <a:ext cx="106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8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828739" y="2309007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6A96A-A17D-4E68-BA77-F57F13A5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612" y="3138911"/>
            <a:ext cx="4175707" cy="272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48D967-9F44-44D8-A33F-FC35F95D8E14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650637" y="3593568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21838" y="2235855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5" y="582440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50638" y="694405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657530" y="1023435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4240838" y="1079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903419" y="2718312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n TIMES</a:t>
            </a:r>
          </a:p>
        </p:txBody>
      </p: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2650827" y="1543553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440168" y="4684051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(sum)</a:t>
            </a:r>
            <a:endParaRPr lang="en-US" dirty="0"/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621101" y="3570718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7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381885" y="251849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150876" y="1900757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814985" y="1134049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3059571" y="3602767"/>
            <a:ext cx="3149174" cy="181421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150876" y="1900757"/>
            <a:ext cx="0" cy="3554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150876" y="5455027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7" idx="3"/>
          </p:cNvCxnSpPr>
          <p:nvPr/>
        </p:nvCxnSpPr>
        <p:spPr>
          <a:xfrm>
            <a:off x="4479438" y="2935287"/>
            <a:ext cx="106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657530" y="3956669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</a:t>
            </a:r>
            <a:r>
              <a:rPr lang="en-US" dirty="0" smtClean="0"/>
              <a:t>sum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481267" y="2016399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C95CD-37EE-4E32-94A3-B326533C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629" y="2821876"/>
            <a:ext cx="4637258" cy="3186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48AEE8-8B79-4D64-90BE-3E04CE21DF6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650637" y="3593568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21838" y="2235855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0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5" y="582440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1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650638" y="694405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532273" y="827957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4181601" y="841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903419" y="2718312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n TIMES</a:t>
            </a:r>
          </a:p>
        </p:txBody>
      </p:sp>
      <p:cxnSp>
        <p:nvCxnSpPr>
          <p:cNvPr id="15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650638" y="1377667"/>
            <a:ext cx="22762" cy="858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440168" y="4684051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(sum)</a:t>
            </a:r>
            <a:endParaRPr lang="en-US" dirty="0"/>
          </a:p>
        </p:txBody>
      </p:sp>
      <p:sp>
        <p:nvSpPr>
          <p:cNvPr id="17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621101" y="3570718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8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381885" y="251849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162258" y="2092917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754052" y="904078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>
            <a:off x="3059571" y="3602767"/>
            <a:ext cx="3149174" cy="181421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150876" y="2092076"/>
            <a:ext cx="0" cy="33629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150876" y="5455027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8" idx="3"/>
          </p:cNvCxnSpPr>
          <p:nvPr/>
        </p:nvCxnSpPr>
        <p:spPr>
          <a:xfrm>
            <a:off x="4479438" y="2935287"/>
            <a:ext cx="106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657530" y="3956669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</a:t>
            </a:r>
            <a:r>
              <a:rPr lang="en-US" dirty="0" smtClean="0"/>
              <a:t>sum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/>
              <a:t>i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749634" y="1478592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</a:t>
            </a:r>
            <a:r>
              <a:rPr lang="en-US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627571" y="2336439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E037CF-F1A6-4EA8-88A6-AE887CD4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729" y="3275266"/>
            <a:ext cx="4237887" cy="2910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A5943-5491-45B2-A431-29229473A33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650637" y="3593568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780697" y="2235303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5" y="582440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50638" y="694405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544688" y="776999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4220403" y="804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903419" y="2718312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n TIMES</a:t>
            </a:r>
          </a:p>
        </p:txBody>
      </p: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11" idx="3"/>
            <a:endCxn id="7" idx="0"/>
          </p:cNvCxnSpPr>
          <p:nvPr/>
        </p:nvCxnSpPr>
        <p:spPr>
          <a:xfrm>
            <a:off x="2556086" y="1297117"/>
            <a:ext cx="53411" cy="93818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440168" y="4684051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(sum)</a:t>
            </a:r>
            <a:endParaRPr lang="en-US" dirty="0"/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621101" y="3570718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7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381885" y="251849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190287" y="2011526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727051" y="850897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3059571" y="3602767"/>
            <a:ext cx="3149174" cy="181421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150876" y="2011526"/>
            <a:ext cx="0" cy="34435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150876" y="5455027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7" idx="3"/>
          </p:cNvCxnSpPr>
          <p:nvPr/>
        </p:nvCxnSpPr>
        <p:spPr>
          <a:xfrm>
            <a:off x="4438297" y="2934735"/>
            <a:ext cx="106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657530" y="3956669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</a:t>
            </a:r>
            <a:r>
              <a:rPr lang="en-US" dirty="0" smtClean="0"/>
              <a:t>sum</a:t>
            </a:r>
            <a:r>
              <a:rPr lang="en-US" dirty="0" smtClean="0"/>
              <a:t> + n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574225" y="1406623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</a:t>
            </a:r>
            <a:r>
              <a:rPr lang="en-US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D5366D-64C1-4F2C-BFA5-171C3C759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26" y="1924312"/>
            <a:ext cx="3607499" cy="2664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4C1857-E9C7-449B-808A-3EC8129BE715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F3717EA7-9362-437A-9675-BB490EA0CBB1}"/>
              </a:ext>
            </a:extLst>
          </p:cNvPr>
          <p:cNvSpPr/>
          <p:nvPr/>
        </p:nvSpPr>
        <p:spPr>
          <a:xfrm>
            <a:off x="3230411" y="935492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1AF9073C-8099-4042-8E00-5416DA350D10}"/>
              </a:ext>
            </a:extLst>
          </p:cNvPr>
          <p:cNvSpPr/>
          <p:nvPr/>
        </p:nvSpPr>
        <p:spPr>
          <a:xfrm>
            <a:off x="3230410" y="5169992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704FF1B5-6C47-43BB-8EA7-BB63C56C644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071660" y="1255035"/>
            <a:ext cx="0" cy="4037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D27F6C72-7B96-44F7-9153-CAD57F013BBF}"/>
              </a:ext>
            </a:extLst>
          </p:cNvPr>
          <p:cNvCxnSpPr>
            <a:cxnSpLocks/>
          </p:cNvCxnSpPr>
          <p:nvPr/>
        </p:nvCxnSpPr>
        <p:spPr>
          <a:xfrm>
            <a:off x="4071659" y="2009061"/>
            <a:ext cx="0" cy="2878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87B19E67-833E-4DA9-AEF1-D8EEF810177E}"/>
              </a:ext>
            </a:extLst>
          </p:cNvPr>
          <p:cNvSpPr/>
          <p:nvPr/>
        </p:nvSpPr>
        <p:spPr>
          <a:xfrm>
            <a:off x="3252140" y="3192249"/>
            <a:ext cx="1813633" cy="473502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2BC046-12C9-4EDE-A086-5EC65EAF6FFE}"/>
              </a:ext>
            </a:extLst>
          </p:cNvPr>
          <p:cNvCxnSpPr>
            <a:cxnSpLocks/>
          </p:cNvCxnSpPr>
          <p:nvPr/>
        </p:nvCxnSpPr>
        <p:spPr>
          <a:xfrm>
            <a:off x="4080803" y="2724674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15FD89-CD2D-4E72-9F32-8CB7E623F588}"/>
              </a:ext>
            </a:extLst>
          </p:cNvPr>
          <p:cNvCxnSpPr>
            <a:cxnSpLocks/>
          </p:cNvCxnSpPr>
          <p:nvPr/>
        </p:nvCxnSpPr>
        <p:spPr>
          <a:xfrm>
            <a:off x="4080803" y="3635152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97F3661-DD5B-4D32-ADF2-72D9A0B558D7}"/>
              </a:ext>
            </a:extLst>
          </p:cNvPr>
          <p:cNvSpPr/>
          <p:nvPr/>
        </p:nvSpPr>
        <p:spPr>
          <a:xfrm>
            <a:off x="3342360" y="1697210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4C19C9-FFAE-4FB4-920B-4C6D80F807EC}"/>
              </a:ext>
            </a:extLst>
          </p:cNvPr>
          <p:cNvSpPr/>
          <p:nvPr/>
        </p:nvSpPr>
        <p:spPr>
          <a:xfrm>
            <a:off x="3342360" y="2319938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= 5</a:t>
            </a:r>
          </a:p>
        </p:txBody>
      </p:sp>
      <p:sp>
        <p:nvSpPr>
          <p:cNvPr id="38" name="Parallélogramme 4">
            <a:extLst>
              <a:ext uri="{FF2B5EF4-FFF2-40B4-BE49-F238E27FC236}">
                <a16:creationId xmlns:a16="http://schemas.microsoft.com/office/drawing/2014/main" id="{C15FA17F-3399-4C3F-960D-408EB0B2E470}"/>
              </a:ext>
            </a:extLst>
          </p:cNvPr>
          <p:cNvSpPr/>
          <p:nvPr/>
        </p:nvSpPr>
        <p:spPr>
          <a:xfrm>
            <a:off x="3186572" y="4128125"/>
            <a:ext cx="1813633" cy="473502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“b”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0E2308-130E-4542-8B9F-D35434FEFC3E}"/>
              </a:ext>
            </a:extLst>
          </p:cNvPr>
          <p:cNvCxnSpPr>
            <a:cxnSpLocks/>
          </p:cNvCxnSpPr>
          <p:nvPr/>
        </p:nvCxnSpPr>
        <p:spPr>
          <a:xfrm>
            <a:off x="4071659" y="4601627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C1449C7-9F74-4A1A-85DC-984E1A9C8A43}"/>
              </a:ext>
            </a:extLst>
          </p:cNvPr>
          <p:cNvSpPr txBox="1"/>
          <p:nvPr/>
        </p:nvSpPr>
        <p:spPr>
          <a:xfrm rot="18463855">
            <a:off x="773075" y="2765448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9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B00FE4-E09E-4333-9219-9537B45F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176" y="937594"/>
            <a:ext cx="4189096" cy="3283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176D7B-67EC-4726-8959-0BBF17C916C8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78559" y="3525752"/>
            <a:ext cx="35207" cy="17389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49759" y="2666218"/>
            <a:ext cx="3657600" cy="85953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618273" y="14970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602146" y="619068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2678559" y="669823"/>
            <a:ext cx="16127" cy="199639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2410644" y="2864284"/>
            <a:ext cx="69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 &lt; 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453892" y="5446977"/>
            <a:ext cx="2519748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(“I am here”)</a:t>
            </a:r>
            <a:endParaRPr lang="en-US" dirty="0"/>
          </a:p>
        </p:txBody>
      </p:sp>
      <p:sp>
        <p:nvSpPr>
          <p:cNvPr id="15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639205" y="3471115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565062" y="2757633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194924" y="2599792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194924" y="2599792"/>
            <a:ext cx="19081" cy="26649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214005" y="5264727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/>
          <p:nvPr/>
        </p:nvCxnSpPr>
        <p:spPr>
          <a:xfrm>
            <a:off x="4506959" y="3082692"/>
            <a:ext cx="1093677" cy="13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812346" y="448756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= i + 1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827571" y="1891261"/>
            <a:ext cx="1718102" cy="257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I=J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812346" y="2285097"/>
            <a:ext cx="1718102" cy="206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I=K</a:t>
            </a:r>
            <a:endParaRPr lang="en-US" dirty="0"/>
          </a:p>
        </p:txBody>
      </p:sp>
      <p:sp>
        <p:nvSpPr>
          <p:cNvPr id="35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318503" y="3859990"/>
            <a:ext cx="2864206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(“Hello, world”)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5600636" y="3126965"/>
            <a:ext cx="1" cy="254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2"/>
          </p:cNvCxnSpPr>
          <p:nvPr/>
        </p:nvCxnSpPr>
        <p:spPr>
          <a:xfrm flipV="1">
            <a:off x="3908625" y="5699350"/>
            <a:ext cx="1692011" cy="7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endCxn id="8" idx="0"/>
          </p:cNvCxnSpPr>
          <p:nvPr/>
        </p:nvCxnSpPr>
        <p:spPr>
          <a:xfrm>
            <a:off x="2678559" y="5930148"/>
            <a:ext cx="0" cy="26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854715" y="1532923"/>
            <a:ext cx="1718102" cy="257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K=3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835633" y="1145445"/>
            <a:ext cx="1718102" cy="257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J=2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835633" y="757966"/>
            <a:ext cx="1718102" cy="257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012C81-9A8A-44C2-8B27-DBC33AA9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126" y="2203127"/>
            <a:ext cx="6347290" cy="4357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4A38B6-AB35-43A2-95BB-14683A75F480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20559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DE166C-9286-4A94-A53B-94ABE60A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592" y="2039112"/>
            <a:ext cx="4537291" cy="23918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E28FD-9ECC-4AC2-A050-BDAE6F1F77DF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42785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EC46D8-DFD5-4BD2-8087-F8E8808B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985" y="1581912"/>
            <a:ext cx="4427187" cy="2374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5199F-1DB9-4353-B064-9155635FA6F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9625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27E0DB-B2A4-4B12-A56E-8C721DA4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641" y="2642616"/>
            <a:ext cx="4172628" cy="2966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43F846-332D-41E9-BDD5-88BC534C1AD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2684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F0D959-938E-462B-B441-38E8A5FE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254" y="2459736"/>
            <a:ext cx="3701988" cy="3096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1E92DA-9687-469C-B605-ABB42A5AE2F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0336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4317C6-6992-49EA-B902-0DE4B2BA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806" y="1655064"/>
            <a:ext cx="4441992" cy="2866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37D98A-D6E4-4272-85A0-85E1CBA40F9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6584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02B7B5-C43D-4BD0-9CC5-BB111E79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07" y="1206910"/>
            <a:ext cx="4629771" cy="2587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E5E13-72CA-42F2-8E75-C8118B15FF8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23457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03984E-A97D-49BE-B93E-3C520C29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79" y="1499616"/>
            <a:ext cx="6184321" cy="2051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CF421D-881F-4D1E-813E-D58A5C4D6BA3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94331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EE2B8-B043-433E-BEC8-ED3DA958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133" y="2879919"/>
            <a:ext cx="5131358" cy="3228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CF7AA2-112A-4B68-B457-E468E75B4B88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66394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9320B6-18F7-40B8-A847-AAD5B503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839" y="1898414"/>
            <a:ext cx="4642800" cy="2565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9270F-BF42-4990-B1EB-87D399C0D69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9168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D22F69-5F27-4942-BEAB-BB3A659D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558" y="2834640"/>
            <a:ext cx="4363836" cy="33589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831F6D-3C46-4774-A985-89B4F9FE05FC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7590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77175-4C17-458A-9235-E4543638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608" y="2496311"/>
            <a:ext cx="4157570" cy="3109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1D8190-3253-4830-961F-D86614940319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9150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DF0EA3-988A-4C7F-8AFA-EFA19129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458" y="2084832"/>
            <a:ext cx="4337542" cy="3616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AB5BCB-5AAA-45D3-8C78-E0E25C9FE5E0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6208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9056A6-9374-4650-BBB8-E2D03B095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367" y="2377440"/>
            <a:ext cx="3055676" cy="2970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8CD25F-8A59-49EF-88D0-8C1DD874E496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12780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74B27F-DD4D-496A-88C9-60443725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369" y="2240279"/>
            <a:ext cx="3454826" cy="33105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D1AEFC-BB29-4883-8D99-BFB3CC56A7C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1606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89E244-7A85-42D0-AEED-4C4CD0E6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864" y="1371600"/>
            <a:ext cx="3216559" cy="34170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2ED76C-83FC-4CFB-AB4E-CCC34112E39D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92873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F74AEC-A59D-4193-9593-EB8B4D41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031" y="1289304"/>
            <a:ext cx="3313023" cy="3385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537280-19BF-4CEE-B0C1-3123851C9070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432384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A4423F-F221-45BA-8CC8-F1B9DFF1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423" y="2825496"/>
            <a:ext cx="3419992" cy="2927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232620-22A5-41F9-88FD-FE62FBAE7A7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408299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632729-9DF4-4700-B952-3088E8A5B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68" y="2167127"/>
            <a:ext cx="3442357" cy="30954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BF664A-AF7D-48CF-A59C-D261020FAE84}"/>
              </a:ext>
            </a:extLst>
          </p:cNvPr>
          <p:cNvSpPr txBox="1"/>
          <p:nvPr/>
        </p:nvSpPr>
        <p:spPr>
          <a:xfrm>
            <a:off x="7714292" y="575335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725061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CC541A-7F8C-48E9-804A-A9FD2558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026" y="1372821"/>
            <a:ext cx="5611857" cy="31446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FD9372-3F84-41EE-BC98-15131401656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7099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B7710A-F75D-44DA-BAD3-CD6E73BC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715" y="2075097"/>
            <a:ext cx="3513747" cy="2371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6D8205-1C7D-4141-BA54-CDF957888A19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28544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27242-2BBF-4617-8DEA-B3BDC138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675" y="1851906"/>
            <a:ext cx="5434443" cy="3154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960D16-DA73-4C22-B4B0-6AF6D8F00147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008905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1E8D80-37CD-4FAC-8936-A484C9A3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612" y="1706798"/>
            <a:ext cx="6238072" cy="3444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32986C-6022-4879-8FF4-CBB98318F92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117342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362468-CF57-4E8F-AEF1-0AA5AE657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950" y="2018012"/>
            <a:ext cx="5363536" cy="4691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0AB3F7-68DE-45FA-9AAC-0ECD86E4994A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2929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C78B6A-5B35-45BB-BA12-C4C936F2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022" y="1826478"/>
            <a:ext cx="4566315" cy="3062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918B88-5D3D-48E7-827C-7FB667F5751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7" name="Losange 4">
            <a:extLst>
              <a:ext uri="{FF2B5EF4-FFF2-40B4-BE49-F238E27FC236}">
                <a16:creationId xmlns:a16="http://schemas.microsoft.com/office/drawing/2014/main" id="{49B6876A-749B-4D04-8B3D-C10A7AAC5C9D}"/>
              </a:ext>
            </a:extLst>
          </p:cNvPr>
          <p:cNvSpPr/>
          <p:nvPr/>
        </p:nvSpPr>
        <p:spPr>
          <a:xfrm>
            <a:off x="97850" y="2286976"/>
            <a:ext cx="3657600" cy="139886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7B63E2CA-F9C7-4378-A9DE-B1E89C610B74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18C8BABF-19F3-4114-AE37-CD84AE8B12BA}"/>
              </a:ext>
            </a:extLst>
          </p:cNvPr>
          <p:cNvSpPr/>
          <p:nvPr/>
        </p:nvSpPr>
        <p:spPr>
          <a:xfrm>
            <a:off x="850237" y="587552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AB3B16-A606-4775-88FD-92CBD8F5E41A}"/>
              </a:ext>
            </a:extLst>
          </p:cNvPr>
          <p:cNvSpPr txBox="1"/>
          <p:nvPr/>
        </p:nvSpPr>
        <p:spPr>
          <a:xfrm>
            <a:off x="1320175" y="2719954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&lt; 10?</a:t>
            </a:r>
          </a:p>
        </p:txBody>
      </p: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98233389-7423-4EF6-8C71-E85B75D14A95}"/>
              </a:ext>
            </a:extLst>
          </p:cNvPr>
          <p:cNvCxnSpPr>
            <a:cxnSpLocks/>
          </p:cNvCxnSpPr>
          <p:nvPr/>
        </p:nvCxnSpPr>
        <p:spPr>
          <a:xfrm flipH="1">
            <a:off x="1926839" y="1594674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850237" y="4506674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16" name="Parallélogramme 4">
            <a:extLst>
              <a:ext uri="{FF2B5EF4-FFF2-40B4-BE49-F238E27FC236}">
                <a16:creationId xmlns:a16="http://schemas.microsoft.com/office/drawing/2014/main" id="{D9A3F67F-2B11-43EA-9F09-9196C918CBCB}"/>
              </a:ext>
            </a:extLst>
          </p:cNvPr>
          <p:cNvSpPr/>
          <p:nvPr/>
        </p:nvSpPr>
        <p:spPr>
          <a:xfrm>
            <a:off x="3755450" y="4506674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</p:cNvCxnSpPr>
          <p:nvPr/>
        </p:nvCxnSpPr>
        <p:spPr>
          <a:xfrm>
            <a:off x="1926650" y="3682879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1926650" y="366753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3657897" y="2569611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164D2F-619E-4080-9AFF-D7E5B0D1EF5C}"/>
              </a:ext>
            </a:extLst>
          </p:cNvPr>
          <p:cNvCxnSpPr>
            <a:cxnSpLocks/>
          </p:cNvCxnSpPr>
          <p:nvPr/>
        </p:nvCxnSpPr>
        <p:spPr>
          <a:xfrm>
            <a:off x="1950581" y="5026792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5">
            <a:extLst>
              <a:ext uri="{FF2B5EF4-FFF2-40B4-BE49-F238E27FC236}">
                <a16:creationId xmlns:a16="http://schemas.microsoft.com/office/drawing/2014/main" id="{7AF06253-AB9B-4AD4-B791-B47D20A7B541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755450" y="2986408"/>
            <a:ext cx="1141427" cy="15202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5">
            <a:extLst>
              <a:ext uri="{FF2B5EF4-FFF2-40B4-BE49-F238E27FC236}">
                <a16:creationId xmlns:a16="http://schemas.microsoft.com/office/drawing/2014/main" id="{B8C9178E-922F-401B-93EE-4B6175007E89}"/>
              </a:ext>
            </a:extLst>
          </p:cNvPr>
          <p:cNvCxnSpPr>
            <a:cxnSpLocks/>
            <a:stCxn id="16" idx="4"/>
            <a:endCxn id="9" idx="3"/>
          </p:cNvCxnSpPr>
          <p:nvPr/>
        </p:nvCxnSpPr>
        <p:spPr>
          <a:xfrm rot="5400000">
            <a:off x="3363068" y="4666787"/>
            <a:ext cx="1108790" cy="18288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085889" y="109221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9E9D95-F4BA-4D40-888B-966C1D1EA191}"/>
              </a:ext>
            </a:extLst>
          </p:cNvPr>
          <p:cNvSpPr txBox="1"/>
          <p:nvPr/>
        </p:nvSpPr>
        <p:spPr>
          <a:xfrm rot="18463855">
            <a:off x="3257399" y="855020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84816-34D4-4371-B720-37DE9D98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434" y="1950498"/>
            <a:ext cx="4465074" cy="3134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49239-D1C0-4346-896D-818D22E9684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0932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FB109C-F460-4A90-A296-DD5A8A380741}"/>
              </a:ext>
            </a:extLst>
          </p:cNvPr>
          <p:cNvCxnSpPr>
            <a:cxnSpLocks/>
          </p:cNvCxnSpPr>
          <p:nvPr/>
        </p:nvCxnSpPr>
        <p:spPr>
          <a:xfrm>
            <a:off x="5135979" y="3733854"/>
            <a:ext cx="119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B4369CD-FEEE-4727-8108-9CCAF9EF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419" y="904078"/>
            <a:ext cx="3721387" cy="3140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FED288-7A84-44FA-816C-6898CC68FFFD}"/>
              </a:ext>
            </a:extLst>
          </p:cNvPr>
          <p:cNvSpPr txBox="1"/>
          <p:nvPr/>
        </p:nvSpPr>
        <p:spPr>
          <a:xfrm>
            <a:off x="8184459" y="202146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6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850237" y="234837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ectangle : coins arrondis 37">
            <a:extLst>
              <a:ext uri="{FF2B5EF4-FFF2-40B4-BE49-F238E27FC236}">
                <a16:creationId xmlns:a16="http://schemas.microsoft.com/office/drawing/2014/main" id="{2C4A448D-A3A1-4D09-806D-E5A90B1C8166}"/>
              </a:ext>
            </a:extLst>
          </p:cNvPr>
          <p:cNvSpPr/>
          <p:nvPr/>
        </p:nvSpPr>
        <p:spPr>
          <a:xfrm>
            <a:off x="975303" y="6241581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F02C7D66-5AC9-4704-94BD-69E84C595E8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328415" y="2674930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&lt; 10?</a:t>
            </a:r>
          </a:p>
        </p:txBody>
      </p:sp>
      <p:cxnSp>
        <p:nvCxnSpPr>
          <p:cNvPr id="11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 flipH="1">
            <a:off x="1926839" y="1594674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874168" y="426111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AA363B3B-25BE-43C9-B42A-2D7E8A3EDB58}"/>
              </a:ext>
            </a:extLst>
          </p:cNvPr>
          <p:cNvSpPr/>
          <p:nvPr/>
        </p:nvSpPr>
        <p:spPr>
          <a:xfrm>
            <a:off x="3288608" y="4647770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>
            <a:off x="1935848" y="3490396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1909696" y="363171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56E01116-DD5D-4ECE-9D83-5BF3D0CD10BF}"/>
              </a:ext>
            </a:extLst>
          </p:cNvPr>
          <p:cNvSpPr txBox="1"/>
          <p:nvPr/>
        </p:nvSpPr>
        <p:spPr>
          <a:xfrm>
            <a:off x="3284933" y="2511812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94EEC6-ADDD-412B-86CF-3C7080C39578}"/>
              </a:ext>
            </a:extLst>
          </p:cNvPr>
          <p:cNvCxnSpPr>
            <a:cxnSpLocks/>
          </p:cNvCxnSpPr>
          <p:nvPr/>
        </p:nvCxnSpPr>
        <p:spPr>
          <a:xfrm>
            <a:off x="1962633" y="4781228"/>
            <a:ext cx="0" cy="13726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085889" y="109221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A571F-08ED-4AC3-8559-BADB693B3ED1}"/>
              </a:ext>
            </a:extLst>
          </p:cNvPr>
          <p:cNvSpPr txBox="1"/>
          <p:nvPr/>
        </p:nvSpPr>
        <p:spPr>
          <a:xfrm rot="18463855">
            <a:off x="3257399" y="855020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B0F4AC-DA5B-4693-8D98-53EFA60EE0A2}"/>
              </a:ext>
            </a:extLst>
          </p:cNvPr>
          <p:cNvCxnSpPr>
            <a:cxnSpLocks/>
          </p:cNvCxnSpPr>
          <p:nvPr/>
        </p:nvCxnSpPr>
        <p:spPr>
          <a:xfrm>
            <a:off x="4213740" y="4261110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30857-0C40-45BB-99FE-C765E0C472E3}"/>
              </a:ext>
            </a:extLst>
          </p:cNvPr>
          <p:cNvCxnSpPr>
            <a:cxnSpLocks/>
          </p:cNvCxnSpPr>
          <p:nvPr/>
        </p:nvCxnSpPr>
        <p:spPr>
          <a:xfrm>
            <a:off x="3039046" y="2919384"/>
            <a:ext cx="119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65E407-7A5E-451C-8BF1-4AC8C110D44F}"/>
              </a:ext>
            </a:extLst>
          </p:cNvPr>
          <p:cNvCxnSpPr>
            <a:cxnSpLocks/>
          </p:cNvCxnSpPr>
          <p:nvPr/>
        </p:nvCxnSpPr>
        <p:spPr>
          <a:xfrm>
            <a:off x="4215302" y="2919384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osange 4">
            <a:extLst>
              <a:ext uri="{FF2B5EF4-FFF2-40B4-BE49-F238E27FC236}">
                <a16:creationId xmlns:a16="http://schemas.microsoft.com/office/drawing/2014/main" id="{F7B8F455-0ACA-46C3-8FF0-8D72B2593452}"/>
              </a:ext>
            </a:extLst>
          </p:cNvPr>
          <p:cNvSpPr/>
          <p:nvPr/>
        </p:nvSpPr>
        <p:spPr>
          <a:xfrm>
            <a:off x="3128129" y="316284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87F77D-0275-4A00-909D-ECEA39308D18}"/>
              </a:ext>
            </a:extLst>
          </p:cNvPr>
          <p:cNvSpPr txBox="1"/>
          <p:nvPr/>
        </p:nvSpPr>
        <p:spPr>
          <a:xfrm>
            <a:off x="3558763" y="3440601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== 10?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100DFE-7C1D-41D8-BF3B-10267B38C167}"/>
              </a:ext>
            </a:extLst>
          </p:cNvPr>
          <p:cNvCxnSpPr>
            <a:cxnSpLocks/>
          </p:cNvCxnSpPr>
          <p:nvPr/>
        </p:nvCxnSpPr>
        <p:spPr>
          <a:xfrm>
            <a:off x="6329821" y="3733854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osange 4">
            <a:extLst>
              <a:ext uri="{FF2B5EF4-FFF2-40B4-BE49-F238E27FC236}">
                <a16:creationId xmlns:a16="http://schemas.microsoft.com/office/drawing/2014/main" id="{F965EA3D-F15E-4FA8-B353-02EED1A74456}"/>
              </a:ext>
            </a:extLst>
          </p:cNvPr>
          <p:cNvSpPr/>
          <p:nvPr/>
        </p:nvSpPr>
        <p:spPr>
          <a:xfrm>
            <a:off x="5235525" y="400923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</p:cNvCxnSpPr>
          <p:nvPr/>
        </p:nvCxnSpPr>
        <p:spPr>
          <a:xfrm>
            <a:off x="6321136" y="5151256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arallélogramme 4">
            <a:extLst>
              <a:ext uri="{FF2B5EF4-FFF2-40B4-BE49-F238E27FC236}">
                <a16:creationId xmlns:a16="http://schemas.microsoft.com/office/drawing/2014/main" id="{2145DAE7-5193-44F1-B063-5F47226CC7E9}"/>
              </a:ext>
            </a:extLst>
          </p:cNvPr>
          <p:cNvSpPr/>
          <p:nvPr/>
        </p:nvSpPr>
        <p:spPr>
          <a:xfrm>
            <a:off x="5431997" y="5592357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“Okay”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63D984F-38A7-4017-B313-7D6462AD4AAF}"/>
              </a:ext>
            </a:extLst>
          </p:cNvPr>
          <p:cNvCxnSpPr>
            <a:stCxn id="48" idx="3"/>
          </p:cNvCxnSpPr>
          <p:nvPr/>
        </p:nvCxnSpPr>
        <p:spPr>
          <a:xfrm>
            <a:off x="7406748" y="4580244"/>
            <a:ext cx="146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479DAA1-CCBB-4CD7-9B6A-B3D67D8CD2D3}"/>
              </a:ext>
            </a:extLst>
          </p:cNvPr>
          <p:cNvCxnSpPr/>
          <p:nvPr/>
        </p:nvCxnSpPr>
        <p:spPr>
          <a:xfrm flipH="1">
            <a:off x="7505779" y="4580244"/>
            <a:ext cx="47165" cy="1921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6ED51E-DBF5-426F-A465-B315D001810C}"/>
              </a:ext>
            </a:extLst>
          </p:cNvPr>
          <p:cNvCxnSpPr>
            <a:endCxn id="8" idx="3"/>
          </p:cNvCxnSpPr>
          <p:nvPr/>
        </p:nvCxnSpPr>
        <p:spPr>
          <a:xfrm flipH="1">
            <a:off x="3128129" y="6501639"/>
            <a:ext cx="4377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3204EEB-E026-4D50-8EE2-CEE7DFF62FF7}"/>
              </a:ext>
            </a:extLst>
          </p:cNvPr>
          <p:cNvCxnSpPr>
            <a:cxnSpLocks/>
            <a:stCxn id="50" idx="4"/>
          </p:cNvCxnSpPr>
          <p:nvPr/>
        </p:nvCxnSpPr>
        <p:spPr>
          <a:xfrm flipH="1">
            <a:off x="3110527" y="5918224"/>
            <a:ext cx="3219294" cy="44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EDEA5A-9B8D-4773-8DAC-E18A140621D0}"/>
              </a:ext>
            </a:extLst>
          </p:cNvPr>
          <p:cNvCxnSpPr>
            <a:stCxn id="13" idx="4"/>
          </p:cNvCxnSpPr>
          <p:nvPr/>
        </p:nvCxnSpPr>
        <p:spPr>
          <a:xfrm flipH="1">
            <a:off x="3003063" y="4973637"/>
            <a:ext cx="1183369" cy="126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94B1FC7-24B1-4D1B-BDCA-74605C32BAD1}"/>
              </a:ext>
            </a:extLst>
          </p:cNvPr>
          <p:cNvSpPr txBox="1"/>
          <p:nvPr/>
        </p:nvSpPr>
        <p:spPr>
          <a:xfrm>
            <a:off x="5649232" y="4314985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&gt;= 10?</a:t>
            </a:r>
          </a:p>
        </p:txBody>
      </p:sp>
      <p:sp>
        <p:nvSpPr>
          <p:cNvPr id="70" name="ZoneTexte 18">
            <a:extLst>
              <a:ext uri="{FF2B5EF4-FFF2-40B4-BE49-F238E27FC236}">
                <a16:creationId xmlns:a16="http://schemas.microsoft.com/office/drawing/2014/main" id="{F0F4E51D-4E8E-42F1-AA9D-5458B74F3506}"/>
              </a:ext>
            </a:extLst>
          </p:cNvPr>
          <p:cNvSpPr txBox="1"/>
          <p:nvPr/>
        </p:nvSpPr>
        <p:spPr>
          <a:xfrm>
            <a:off x="5427346" y="336918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1" name="ZoneTexte 18">
            <a:extLst>
              <a:ext uri="{FF2B5EF4-FFF2-40B4-BE49-F238E27FC236}">
                <a16:creationId xmlns:a16="http://schemas.microsoft.com/office/drawing/2014/main" id="{E35E4296-DE4E-430F-A8A6-8CE9D2449A85}"/>
              </a:ext>
            </a:extLst>
          </p:cNvPr>
          <p:cNvSpPr txBox="1"/>
          <p:nvPr/>
        </p:nvSpPr>
        <p:spPr>
          <a:xfrm>
            <a:off x="7186239" y="4216044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2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4154365" y="4203046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73" name="ZoneTexte 18">
            <a:extLst>
              <a:ext uri="{FF2B5EF4-FFF2-40B4-BE49-F238E27FC236}">
                <a16:creationId xmlns:a16="http://schemas.microsoft.com/office/drawing/2014/main" id="{AA75C7DB-2AAD-45E3-A32A-6A0F6BA91D3C}"/>
              </a:ext>
            </a:extLst>
          </p:cNvPr>
          <p:cNvSpPr txBox="1"/>
          <p:nvPr/>
        </p:nvSpPr>
        <p:spPr>
          <a:xfrm>
            <a:off x="6280219" y="5101557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799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8201B-D793-421A-876B-F50C4C30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462" y="1803028"/>
            <a:ext cx="4812890" cy="3787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2496B8-529F-4520-948B-C7CA7937C82F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6646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07C39-7781-408E-B57A-18E48F16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94" y="1702092"/>
            <a:ext cx="5306193" cy="3970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BB178D-FF32-44D8-B4A0-575CFBE37B9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5346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505</Words>
  <Application>Microsoft Office PowerPoint</Application>
  <PresentationFormat>Widescreen</PresentationFormat>
  <Paragraphs>202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KHLORP.VEAK</cp:lastModifiedBy>
  <cp:revision>72</cp:revision>
  <dcterms:created xsi:type="dcterms:W3CDTF">2023-06-22T13:14:25Z</dcterms:created>
  <dcterms:modified xsi:type="dcterms:W3CDTF">2023-07-11T09:52:51Z</dcterms:modified>
</cp:coreProperties>
</file>