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238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 OF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699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1</a:t>
            </a:r>
            <a:r>
              <a:rPr lang="en-US" sz="2800" i="1" dirty="0"/>
              <a:t>: Execute in paper first to find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354826" y="2340077"/>
            <a:ext cx="8195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i="1" dirty="0"/>
              <a:t>: Write code test and compare result with STEP 1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70212"/>
            <a:ext cx="5255802" cy="3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61785"/>
            <a:ext cx="5193890" cy="39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0612"/>
            <a:ext cx="5179602" cy="38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51" y="2308429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2522587"/>
            <a:ext cx="4978259" cy="2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21083"/>
            <a:ext cx="4664914" cy="22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17851"/>
            <a:ext cx="7866507" cy="2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28" y="2334239"/>
            <a:ext cx="4175707" cy="27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7" y="2309812"/>
            <a:ext cx="4637258" cy="3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13" y="2443162"/>
            <a:ext cx="4237887" cy="29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99645"/>
            <a:ext cx="4590435" cy="33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18" y="1161469"/>
            <a:ext cx="5485478" cy="42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67887"/>
            <a:ext cx="6347290" cy="4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88307"/>
            <a:ext cx="7000053" cy="3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7" y="1229032"/>
            <a:ext cx="6312442" cy="33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21" y="1071716"/>
            <a:ext cx="5687904" cy="40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8" y="1101214"/>
            <a:ext cx="6145882" cy="51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22" y="1118315"/>
            <a:ext cx="6966843" cy="44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61" y="1206910"/>
            <a:ext cx="7950821" cy="44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39" y="1435510"/>
            <a:ext cx="8131922" cy="26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3" y="1336482"/>
            <a:ext cx="6658407" cy="41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5" y="1563330"/>
            <a:ext cx="4642800" cy="25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24962"/>
            <a:ext cx="5634628" cy="43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1939"/>
            <a:ext cx="5441540" cy="4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04746"/>
            <a:ext cx="5611857" cy="46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29622"/>
            <a:ext cx="5053780" cy="49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23" y="909239"/>
            <a:ext cx="5454600" cy="52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73" y="1082624"/>
            <a:ext cx="4699666" cy="4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9" y="1060500"/>
            <a:ext cx="4852527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7" y="1138852"/>
            <a:ext cx="5582360" cy="47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73560"/>
            <a:ext cx="4972988" cy="44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261524"/>
            <a:ext cx="7736006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7354"/>
            <a:ext cx="3513747" cy="23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86322"/>
            <a:ext cx="717156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46469"/>
            <a:ext cx="7905454" cy="4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8476"/>
            <a:ext cx="5363536" cy="46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96126"/>
            <a:ext cx="4566315" cy="30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1337850"/>
            <a:ext cx="4465074" cy="31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96"/>
            <a:ext cx="4329112" cy="36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36100"/>
            <a:ext cx="4812890" cy="3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52"/>
            <a:ext cx="5306193" cy="39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322</Words>
  <Application>Microsoft Office PowerPoint</Application>
  <PresentationFormat>Widescreen</PresentationFormat>
  <Paragraphs>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34</cp:revision>
  <dcterms:created xsi:type="dcterms:W3CDTF">2023-06-22T13:14:25Z</dcterms:created>
  <dcterms:modified xsi:type="dcterms:W3CDTF">2023-06-23T03:05:29Z</dcterms:modified>
</cp:coreProperties>
</file>