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B2mEkbukytbQE9GLoQAh0hJw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B44578-65CA-4208-9A05-139C21486C55}">
  <a:tblStyle styleId="{D5B44578-65CA-4208-9A05-139C21486C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in live in VScode</a:t>
            </a:r>
            <a:endParaRPr/>
          </a:p>
        </p:txBody>
      </p:sp>
      <p:sp>
        <p:nvSpPr>
          <p:cNvPr id="259" name="Google Shape;25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221996" y="2690336"/>
            <a:ext cx="57480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2727193" y="253116"/>
            <a:ext cx="68009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do we know ?</a:t>
            </a:r>
            <a:endParaRPr/>
          </a:p>
        </p:txBody>
      </p:sp>
      <p:graphicFrame>
        <p:nvGraphicFramePr>
          <p:cNvPr id="253" name="Google Shape;253;p10"/>
          <p:cNvGraphicFramePr/>
          <p:nvPr/>
        </p:nvGraphicFramePr>
        <p:xfrm>
          <a:off x="2727193" y="16785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{D5B44578-65CA-4208-9A05-139C21486C55}</a:tableStyleId>
              </a:tblPr>
              <a:tblGrid>
                <a:gridCol w="3020650"/>
                <a:gridCol w="3020650"/>
              </a:tblGrid>
              <a:tr h="64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 Type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Possible values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B081"/>
                    </a:solidFill>
                  </a:tcPr>
                </a:tc>
              </a:tr>
              <a:tr h="64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 Integer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1    3   8  17 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4.52    5.7</a:t>
                      </a:r>
                      <a:endParaRPr/>
                    </a:p>
                  </a:txBody>
                  <a:tcPr marT="0" marB="0" marR="68575" marL="68575"/>
                </a:tc>
              </a:tr>
              <a:tr h="78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Boolean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T</a:t>
                      </a:r>
                      <a:r>
                        <a:rPr lang="en-US" sz="2400" u="none" cap="none" strike="noStrike"/>
                        <a:t>rue,   </a:t>
                      </a:r>
                      <a:r>
                        <a:rPr b="1" lang="en-US" sz="2400" u="none" cap="none" strike="noStrike"/>
                        <a:t>F</a:t>
                      </a:r>
                      <a:r>
                        <a:rPr lang="en-US" sz="2400" u="none" cap="none" strike="noStrike"/>
                        <a:t>alse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bibi »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Ronan »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Python is nice »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54" name="Google Shape;254;p10"/>
          <p:cNvSpPr/>
          <p:nvPr/>
        </p:nvSpPr>
        <p:spPr>
          <a:xfrm>
            <a:off x="8891945" y="2282745"/>
            <a:ext cx="334130" cy="13509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9400729" y="2719682"/>
            <a:ext cx="157697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Numbers 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2253767" y="2096543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(type(“145”))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6417670" y="2075284"/>
            <a:ext cx="956365" cy="516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7519473" y="2075284"/>
            <a:ext cx="2547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str&gt;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2057255" y="407111"/>
            <a:ext cx="90922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check the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some expressions !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2253767" y="3015399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(type(145))</a:t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417670" y="3022123"/>
            <a:ext cx="956365" cy="516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7519473" y="3022123"/>
            <a:ext cx="2547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int&gt;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2253767" y="3962238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(type(145.5))</a:t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6417670" y="3962238"/>
            <a:ext cx="956365" cy="516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7519473" y="3962238"/>
            <a:ext cx="297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float&gt;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2253767" y="492924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(type(True))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6417670" y="4929249"/>
            <a:ext cx="956365" cy="516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7519473" y="4929249"/>
            <a:ext cx="2762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bool&gt;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3426107" y="2090834"/>
            <a:ext cx="398169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=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“12”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3426107" y="2090834"/>
            <a:ext cx="534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esult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(result)</a:t>
            </a:r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/>
        </p:nvSpPr>
        <p:spPr>
          <a:xfrm>
            <a:off x="3426107" y="2090834"/>
            <a:ext cx="53475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"string“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esult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(result)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2501067" y="5332763"/>
            <a:ext cx="64029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not convert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 rot="-6836216">
            <a:off x="6211512" y="3994745"/>
            <a:ext cx="2081716" cy="4841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7448172" y="3850297"/>
            <a:ext cx="11424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3426107" y="2090834"/>
            <a:ext cx="48960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endParaRPr b="0"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3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(number))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31" name="Google Shape;3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3305468" y="1659285"/>
            <a:ext cx="49167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b="0" lang="en-US" sz="2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endParaRPr b="0"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b="0" lang="en-US" sz="2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2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&lt; </a:t>
            </a:r>
            <a:r>
              <a:rPr b="0" lang="en-US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"Small!"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"Greater"</a:t>
            </a:r>
            <a:r>
              <a:rPr b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42" name="Google Shape;3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7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3426107" y="2090834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endParaRPr b="0"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== </a:t>
            </a:r>
            <a:r>
              <a:rPr b="0" lang="en-US" sz="3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3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!= </a:t>
            </a:r>
            <a:r>
              <a:rPr b="0" lang="en-US" sz="3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3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 a"</a:t>
            </a:r>
            <a:r>
              <a:rPr b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53" name="Google Shape;3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2632721" y="4132222"/>
            <a:ext cx="65610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b="1" lang="en-US" sz="4000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4000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2363985" y="2373424"/>
            <a:ext cx="84946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6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xxxxx: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/>
          <p:nvPr/>
        </p:nvSpPr>
        <p:spPr>
          <a:xfrm rot="-5400000">
            <a:off x="5560571" y="2227984"/>
            <a:ext cx="705393" cy="275756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b="1"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b="1" sz="36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4607309" y="3685613"/>
            <a:ext cx="5712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b="1" lang="en-US" sz="3600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1"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3600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2256261" y="2464502"/>
            <a:ext cx="68530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in </a:t>
            </a:r>
            <a:r>
              <a:rPr b="1" lang="en-US" sz="4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(xxx):      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 rot="-5400000">
            <a:off x="7152016" y="2643155"/>
            <a:ext cx="477273" cy="130751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b="1"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b="1" sz="36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674311" y="1649313"/>
            <a:ext cx="568316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b="0" i="0" lang="en-US" sz="32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b="0" i="0" lang="en-US" sz="3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b="0" i="0" lang="en-US" sz="3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 + x)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62885" y="5556317"/>
            <a:ext cx="14012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3631870" y="5569526"/>
            <a:ext cx="19970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458198" y="5640776"/>
            <a:ext cx="1735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9603180" y="5665863"/>
            <a:ext cx="1820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46010" y="501201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b="1"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b="1" sz="36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3873324" y="4172660"/>
            <a:ext cx="5934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b="1" lang="en-US" sz="3600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expression</a:t>
            </a:r>
            <a:endParaRPr b="1" sz="3600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2707676" y="2464502"/>
            <a:ext cx="68530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(xxx):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 rot="-5400000">
            <a:off x="6514641" y="2799167"/>
            <a:ext cx="513101" cy="187509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1441129" y="2855011"/>
            <a:ext cx="32948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  </a:t>
            </a:r>
            <a:endParaRPr/>
          </a:p>
        </p:txBody>
      </p:sp>
      <p:sp>
        <p:nvSpPr>
          <p:cNvPr id="394" name="Google Shape;394;p21"/>
          <p:cNvSpPr txBox="1"/>
          <p:nvPr/>
        </p:nvSpPr>
        <p:spPr>
          <a:xfrm>
            <a:off x="3319679" y="432916"/>
            <a:ext cx="6719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lang="en-US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5274199" y="2997846"/>
            <a:ext cx="1282700" cy="4222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7456025" y="2912636"/>
            <a:ext cx="32891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50”  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1446835" y="4129907"/>
            <a:ext cx="33787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33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.05 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5270341" y="4274085"/>
            <a:ext cx="1282700" cy="4222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456024" y="4216610"/>
            <a:ext cx="42575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“33.05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  </a:t>
            </a:r>
            <a:endParaRPr/>
          </a:p>
        </p:txBody>
      </p:sp>
      <p:sp>
        <p:nvSpPr>
          <p:cNvPr id="400" name="Google Shape;400;p21"/>
          <p:cNvSpPr txBox="1"/>
          <p:nvPr/>
        </p:nvSpPr>
        <p:spPr>
          <a:xfrm>
            <a:off x="1348153" y="5369737"/>
            <a:ext cx="36173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True  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5270341" y="5550323"/>
            <a:ext cx="1282700" cy="4222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456025" y="5492848"/>
            <a:ext cx="38408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“True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  </a:t>
            </a:r>
            <a:endParaRPr/>
          </a:p>
        </p:txBody>
      </p:sp>
      <p:sp>
        <p:nvSpPr>
          <p:cNvPr id="403" name="Google Shape;403;p21"/>
          <p:cNvSpPr txBox="1"/>
          <p:nvPr/>
        </p:nvSpPr>
        <p:spPr>
          <a:xfrm>
            <a:off x="4664343" y="1693147"/>
            <a:ext cx="3968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string value of any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 rot="-5400000">
            <a:off x="6412681" y="-781498"/>
            <a:ext cx="423287" cy="3968587"/>
          </a:xfrm>
          <a:prstGeom prst="leftBrace">
            <a:avLst>
              <a:gd fmla="val 8333" name="adj1"/>
              <a:gd fmla="val 51093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5431982" y="2744800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5431982" y="3979965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5431982" y="5215130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/>
        </p:nvSpPr>
        <p:spPr>
          <a:xfrm>
            <a:off x="3319679" y="432916"/>
            <a:ext cx="6719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lang="en-US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960374" y="3574323"/>
            <a:ext cx="38652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33</a:t>
            </a:r>
            <a:r>
              <a:rPr b="0"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.05  </a:t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5270341" y="3718501"/>
            <a:ext cx="1282700" cy="625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456024" y="3574323"/>
            <a:ext cx="42575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b="0"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4684192" y="1960298"/>
            <a:ext cx="38652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integer value of a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2"/>
          <p:cNvSpPr/>
          <p:nvPr/>
        </p:nvSpPr>
        <p:spPr>
          <a:xfrm rot="-5400000">
            <a:off x="6295941" y="-616131"/>
            <a:ext cx="705393" cy="39199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5431982" y="3424381"/>
            <a:ext cx="783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3426107" y="2090834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lang="en-US" sz="4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"125"</a:t>
            </a:r>
            <a:endParaRPr b="0" sz="4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b="0" lang="en-US" sz="4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int(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4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 b="0" sz="4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4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233</a:t>
            </a:r>
            <a:endParaRPr b="0" sz="4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str(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50" name="Google Shape;450;p24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56" name="Google Shape;4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5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5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3647955" y="2241305"/>
            <a:ext cx="489609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233.05</a:t>
            </a:r>
            <a:endParaRPr b="0" sz="4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float(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== b)</a:t>
            </a: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/>
        </p:nvSpPr>
        <p:spPr>
          <a:xfrm>
            <a:off x="3181020" y="432916"/>
            <a:ext cx="69965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lang="en-US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40229" y="3097209"/>
            <a:ext cx="1008386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(0) =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(1) =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(45) =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(“every string”) = True</a:t>
            </a:r>
            <a:endParaRPr/>
          </a:p>
        </p:txBody>
      </p:sp>
      <p:sp>
        <p:nvSpPr>
          <p:cNvPr id="468" name="Google Shape;468;p26"/>
          <p:cNvSpPr txBox="1"/>
          <p:nvPr/>
        </p:nvSpPr>
        <p:spPr>
          <a:xfrm>
            <a:off x="4684192" y="1960298"/>
            <a:ext cx="38652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integer value of a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 rot="-5400000">
            <a:off x="6295941" y="-616131"/>
            <a:ext cx="705393" cy="39199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71" name="Google Shape;4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80" name="Google Shape;4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7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7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b="0" sz="4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bool(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 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91" name="Google Shape;4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8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bool(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3631870" y="4833255"/>
            <a:ext cx="696987" cy="72572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674311" y="1649313"/>
            <a:ext cx="568316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b="0" i="0" lang="en-US" sz="3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b="0" i="0" lang="en-US" sz="3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b="0" i="0" lang="en-US" sz="3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 + x)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62885" y="5556317"/>
            <a:ext cx="14012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631870" y="5569526"/>
            <a:ext cx="19970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458198" y="5640776"/>
            <a:ext cx="1735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9603180" y="5665863"/>
            <a:ext cx="1820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46010" y="501201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4063049" y="1794076"/>
            <a:ext cx="331035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"Sally"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36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44191" y="5640775"/>
            <a:ext cx="8628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3631870" y="5604251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Sally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6458198" y="5640776"/>
            <a:ext cx="1735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9950421" y="5558984"/>
            <a:ext cx="1820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D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002139" y="5035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63049" y="1794076"/>
            <a:ext cx="331035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"Sally"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36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3642067" y="4833255"/>
            <a:ext cx="696987" cy="72572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044191" y="5640775"/>
            <a:ext cx="8628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631870" y="5604251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Sally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6458198" y="5640776"/>
            <a:ext cx="1735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9950421" y="5558984"/>
            <a:ext cx="1820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D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002139" y="5035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608882" y="2357074"/>
            <a:ext cx="3588151" cy="91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myV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alue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b="0" i="0"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778447" y="5594609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4863058" y="5594608"/>
            <a:ext cx="24658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 know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412379" y="2357075"/>
            <a:ext cx="5011834" cy="91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MyV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alue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8588416" y="5594609"/>
            <a:ext cx="29515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 don’t know</a:t>
            </a:r>
            <a:endParaRPr/>
          </a:p>
        </p:txBody>
      </p:sp>
      <p:cxnSp>
        <p:nvCxnSpPr>
          <p:cNvPr id="184" name="Google Shape;184;p6"/>
          <p:cNvCxnSpPr/>
          <p:nvPr/>
        </p:nvCxnSpPr>
        <p:spPr>
          <a:xfrm>
            <a:off x="5636871" y="1643605"/>
            <a:ext cx="0" cy="23636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6"/>
          <p:cNvSpPr txBox="1"/>
          <p:nvPr/>
        </p:nvSpPr>
        <p:spPr>
          <a:xfrm>
            <a:off x="2349457" y="401963"/>
            <a:ext cx="82143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variable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same same or different?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2241136" y="4861248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5853366" y="4861247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9465596" y="4861246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725769" y="5132944"/>
            <a:ext cx="21194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5001954" y="5132943"/>
            <a:ext cx="19022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8735417" y="5132941"/>
            <a:ext cx="21194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549708" y="2436348"/>
            <a:ext cx="7245435" cy="75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   = </a:t>
            </a: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“world” 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3392269" y="401963"/>
            <a:ext cx="61286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1992979" y="4514722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5605209" y="4514721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9217439" y="451472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725769" y="5132944"/>
            <a:ext cx="21194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5001954" y="5132943"/>
            <a:ext cx="19022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8735417" y="5132941"/>
            <a:ext cx="21194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3392271" y="401963"/>
            <a:ext cx="6128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92979" y="4514722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5605209" y="4514721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9217439" y="451472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1843088" y="2332465"/>
            <a:ext cx="8072437" cy="75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=   (4 &gt; 5)    or    False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2291025" y="369332"/>
            <a:ext cx="86369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can be a 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</a:t>
            </a:r>
            <a:r>
              <a:rPr b="1" lang="en-US" sz="40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decimal 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1809162" y="2731612"/>
            <a:ext cx="9637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 flipH="1" rot="-5400000">
            <a:off x="3579651" y="2734319"/>
            <a:ext cx="356694" cy="13509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5071584" y="2701897"/>
            <a:ext cx="1056068" cy="70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6507108" y="2731612"/>
            <a:ext cx="510075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decimal, it’s an </a:t>
            </a:r>
            <a:r>
              <a:rPr b="1"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!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1809163" y="4635806"/>
            <a:ext cx="9637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/>
          <p:nvPr/>
        </p:nvSpPr>
        <p:spPr>
          <a:xfrm flipH="1" rot="-5400000">
            <a:off x="3579651" y="4762347"/>
            <a:ext cx="356694" cy="13509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FF09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5071584" y="4729925"/>
            <a:ext cx="1056068" cy="70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6507108" y="4784722"/>
            <a:ext cx="466884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Decimals, it’s a </a:t>
            </a:r>
            <a:r>
              <a:rPr b="1"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!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3117926" y="4635806"/>
            <a:ext cx="9637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2761612" y="4654522"/>
            <a:ext cx="320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0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2022-05-03T02:06:43Z</dcterms:created>
  <dc:creator>Jeanne Peyssard</dc:creator>
</cp:coreProperties>
</file>