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em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0" y="96285"/>
            <a:ext cx="81494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580967" y="88952"/>
            <a:ext cx="113411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0" y="99536"/>
            <a:ext cx="1012393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596781" y="88952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1012392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636148" y="145680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19" y="245164"/>
            <a:ext cx="87235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692440" y="234580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7" y="4622954"/>
            <a:ext cx="96696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1" y="261988"/>
            <a:ext cx="1012393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537032" y="251404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2905380" y="526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129650" y="814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4501250" y="81404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87235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650351" y="171670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129650" y="1328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799085" y="819513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129650" y="1792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87235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1901581" y="156750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894278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863481" y="123650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44736" y="460917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2887425" y="464167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72636" y="517667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38306" y="517667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111695" y="75175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4483295" y="75175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87235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632396" y="109377"/>
            <a:ext cx="1118304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BLOCK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111695" y="126609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5781130" y="757220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3111695" y="1730238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QUIZZES                          30 %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 dirty="0"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26798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the robot be at the end of the program ?</a:t>
            </a:r>
            <a:endParaRPr dirty="0"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57816" y="4971995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563</Words>
  <Application>Microsoft Office PowerPoint</Application>
  <PresentationFormat>Widescreen</PresentationFormat>
  <Paragraphs>247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Lemon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14</cp:revision>
  <dcterms:created xsi:type="dcterms:W3CDTF">2020-01-29T00:40:08Z</dcterms:created>
  <dcterms:modified xsi:type="dcterms:W3CDTF">2023-06-13T03:23:22Z</dcterms:modified>
</cp:coreProperties>
</file>