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tvU/svTsE03xt9wQdRTOzJkj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E9720-1869-4C00-B602-20C13D998431}">
  <a:tblStyle styleId="{811E9720-1869-4C00-B602-20C13D9984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CC3840-B5BD-43E7-B80E-F63B41B6AD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: </a:t>
            </a:r>
            <a:br>
              <a:rPr lang="en-US"/>
            </a:br>
            <a:r>
              <a:rPr lang="en-US"/>
              <a:t>challenge 1 : Player 5</a:t>
            </a:r>
            <a:br>
              <a:rPr lang="en-US"/>
            </a:br>
            <a:r>
              <a:rPr lang="en-US"/>
              <a:t>challenge 2 : Player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3 : version 1 : player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version 2 : player 3</a:t>
            </a:r>
            <a:endParaRPr/>
          </a:p>
        </p:txBody>
      </p:sp>
      <p:sp>
        <p:nvSpPr>
          <p:cNvPr id="322" name="Google Shape;3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pute-it.toxicode.fr/" TargetMode="Externa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414921" y="288391"/>
            <a:ext cx="93268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40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0381" y="3412902"/>
            <a:ext cx="4196176" cy="213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398" y="3390086"/>
            <a:ext cx="5009882" cy="21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239942" y="2575775"/>
            <a:ext cx="214674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#9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011120" y="2575775"/>
            <a:ext cx="214674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10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Google Shape;240;p10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here ?</a:t>
            </a:r>
            <a:endParaRPr dirty="0"/>
          </a:p>
        </p:txBody>
      </p:sp>
      <p:sp>
        <p:nvSpPr>
          <p:cNvPr id="245" name="Google Shape;245;p10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52559" y="2980295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11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8" name="Google Shape;268;p11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here ?</a:t>
            </a:r>
            <a:endParaRPr dirty="0"/>
          </a:p>
        </p:txBody>
      </p:sp>
      <p:sp>
        <p:nvSpPr>
          <p:cNvPr id="273" name="Google Shape;273;p11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285" name="Google Shape;2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7" name="Google Shape;28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8495" y="2938278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12"/>
          <p:cNvGraphicFramePr/>
          <p:nvPr/>
        </p:nvGraphicFramePr>
        <p:xfrm>
          <a:off x="1752718" y="3783087"/>
          <a:ext cx="4320000" cy="1080000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12"/>
          <p:cNvSpPr/>
          <p:nvPr/>
        </p:nvSpPr>
        <p:spPr>
          <a:xfrm>
            <a:off x="8035632" y="423911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8207735" y="220393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9546438" y="211665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8908676" y="1230363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300" name="Google Shape;300;p12"/>
          <p:cNvSpPr txBox="1"/>
          <p:nvPr/>
        </p:nvSpPr>
        <p:spPr>
          <a:xfrm>
            <a:off x="2277856" y="1364794"/>
            <a:ext cx="518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here ?</a:t>
            </a:r>
            <a:endParaRPr dirty="0"/>
          </a:p>
        </p:txBody>
      </p:sp>
      <p:sp>
        <p:nvSpPr>
          <p:cNvPr id="301" name="Google Shape;301;p12"/>
          <p:cNvSpPr/>
          <p:nvPr/>
        </p:nvSpPr>
        <p:spPr>
          <a:xfrm>
            <a:off x="8461082" y="1018907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8461082" y="815467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9738959" y="815467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4310204" y="3853916"/>
            <a:ext cx="276263" cy="9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476">
            <a:off x="3230688" y="3839415"/>
            <a:ext cx="276263" cy="9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8695291" y="1964959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8444700" y="1680049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8355940" y="1503016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8023506" y="3243968"/>
            <a:ext cx="3429000" cy="80645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8195609" y="304045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9534312" y="303172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8515575" y="3545435"/>
            <a:ext cx="2574766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897" y="3768042"/>
            <a:ext cx="915919" cy="9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5" name="Google Shape;31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9897" y="2938278"/>
            <a:ext cx="632519" cy="61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68" y="86124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/>
        </p:nvSpPr>
        <p:spPr>
          <a:xfrm>
            <a:off x="125589" y="1324860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773374" y="1344765"/>
            <a:ext cx="7977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5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862370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593" y="867559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310" y="444010"/>
            <a:ext cx="209715" cy="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27351"/>
            <a:ext cx="209715" cy="41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420A14AF-7A34-2AC7-A15C-06ABBDFA3417}"/>
              </a:ext>
            </a:extLst>
          </p:cNvPr>
          <p:cNvGrpSpPr/>
          <p:nvPr/>
        </p:nvGrpSpPr>
        <p:grpSpPr>
          <a:xfrm>
            <a:off x="3513906" y="0"/>
            <a:ext cx="4232787" cy="5537708"/>
            <a:chOff x="3474631" y="184666"/>
            <a:chExt cx="4232787" cy="5537708"/>
          </a:xfrm>
        </p:grpSpPr>
        <p:sp>
          <p:nvSpPr>
            <p:cNvPr id="324" name="Google Shape;324;p13"/>
            <p:cNvSpPr/>
            <p:nvPr/>
          </p:nvSpPr>
          <p:spPr>
            <a:xfrm>
              <a:off x="3474631" y="184666"/>
              <a:ext cx="4232787" cy="5537708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 txBox="1"/>
            <p:nvPr/>
          </p:nvSpPr>
          <p:spPr>
            <a:xfrm>
              <a:off x="3860464" y="239048"/>
              <a:ext cx="3382657" cy="218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CHALLENGE 1 : DEMO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 :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1 has 1 diamond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2 has 1 diamond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3 has 2 diamonds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4 has Jack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5 has nothing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13"/>
            <p:cNvGrpSpPr/>
            <p:nvPr/>
          </p:nvGrpSpPr>
          <p:grpSpPr>
            <a:xfrm>
              <a:off x="3939122" y="2668958"/>
              <a:ext cx="2963442" cy="2691037"/>
              <a:chOff x="1809750" y="2376263"/>
              <a:chExt cx="2963442" cy="2691037"/>
            </a:xfrm>
          </p:grpSpPr>
          <p:sp>
            <p:nvSpPr>
              <p:cNvPr id="335" name="Google Shape;335;p13"/>
              <p:cNvSpPr/>
              <p:nvPr/>
            </p:nvSpPr>
            <p:spPr>
              <a:xfrm>
                <a:off x="1809750" y="2560929"/>
                <a:ext cx="2963442" cy="181157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2491368" y="2379639"/>
                <a:ext cx="1734576" cy="38729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Player 2 has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235200" y="3054325"/>
                <a:ext cx="2334812" cy="47224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2709286" y="2858050"/>
                <a:ext cx="1415891" cy="3168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Player 3 has</a:t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2235200" y="3815673"/>
                <a:ext cx="2334812" cy="430737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 txBox="1"/>
              <p:nvPr/>
            </p:nvSpPr>
            <p:spPr>
              <a:xfrm>
                <a:off x="2351728" y="3650015"/>
                <a:ext cx="1006928" cy="3440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01295" marR="0" lvl="0" indent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ELSE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1809750" y="4587136"/>
                <a:ext cx="2963442" cy="48016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846323" y="2875866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Google Shape;343;p13" descr="https://encrypted-tbn0.gstatic.com/images?q=tbn:ANd9GcT-7k3xwwwyngXPDWyXOdyzxCrHq8cjQMxs5uerU8QJe49GBrjE&amp;s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727" y="2442317"/>
                <a:ext cx="265379" cy="2844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Google Shape;344;p13"/>
              <p:cNvSpPr txBox="1"/>
              <p:nvPr/>
            </p:nvSpPr>
            <p:spPr>
              <a:xfrm>
                <a:off x="2703138" y="3201121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2</a:t>
                </a:r>
                <a:endParaRPr dirty="0"/>
              </a:p>
            </p:txBody>
          </p:sp>
          <p:pic>
            <p:nvPicPr>
              <p:cNvPr id="345" name="Google Shape;345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66269" y="3216150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" name="Google Shape;346;p13"/>
              <p:cNvSpPr txBox="1"/>
              <p:nvPr/>
            </p:nvSpPr>
            <p:spPr>
              <a:xfrm>
                <a:off x="1887028" y="2376263"/>
                <a:ext cx="348172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/>
              </a:p>
            </p:txBody>
          </p:sp>
          <p:sp>
            <p:nvSpPr>
              <p:cNvPr id="347" name="Google Shape;347;p13"/>
              <p:cNvSpPr txBox="1"/>
              <p:nvPr/>
            </p:nvSpPr>
            <p:spPr>
              <a:xfrm>
                <a:off x="2295083" y="2831789"/>
                <a:ext cx="348172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/>
              </a:p>
            </p:txBody>
          </p:sp>
          <p:sp>
            <p:nvSpPr>
              <p:cNvPr id="348" name="Google Shape;348;p13"/>
              <p:cNvSpPr txBox="1"/>
              <p:nvPr/>
            </p:nvSpPr>
            <p:spPr>
              <a:xfrm>
                <a:off x="2670104" y="3895383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5</a:t>
                </a:r>
                <a:endParaRPr dirty="0"/>
              </a:p>
            </p:txBody>
          </p:sp>
          <p:pic>
            <p:nvPicPr>
              <p:cNvPr id="349" name="Google Shape;349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33235" y="3910412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13"/>
              <p:cNvSpPr txBox="1"/>
              <p:nvPr/>
            </p:nvSpPr>
            <p:spPr>
              <a:xfrm>
                <a:off x="1946909" y="4423219"/>
                <a:ext cx="612668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ELSE</a:t>
                </a:r>
                <a:endParaRPr/>
              </a:p>
            </p:txBody>
          </p:sp>
          <p:sp>
            <p:nvSpPr>
              <p:cNvPr id="351" name="Google Shape;351;p13"/>
              <p:cNvSpPr txBox="1"/>
              <p:nvPr/>
            </p:nvSpPr>
            <p:spPr>
              <a:xfrm>
                <a:off x="3066410" y="4679811"/>
                <a:ext cx="10936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-&gt; Player 4</a:t>
                </a:r>
                <a:endParaRPr dirty="0"/>
              </a:p>
            </p:txBody>
          </p:sp>
          <p:pic>
            <p:nvPicPr>
              <p:cNvPr id="352" name="Google Shape;352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29541" y="4694840"/>
                <a:ext cx="253067" cy="272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3" name="Google Shape;353;p13"/>
          <p:cNvSpPr txBox="1"/>
          <p:nvPr/>
        </p:nvSpPr>
        <p:spPr>
          <a:xfrm>
            <a:off x="278136" y="3012578"/>
            <a:ext cx="28654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Who has JACK ?</a:t>
            </a:r>
            <a:endParaRPr/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4805" y="390856"/>
            <a:ext cx="3568040" cy="448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121363371"/>
              </p:ext>
            </p:extLst>
          </p:nvPr>
        </p:nvGraphicFramePr>
        <p:xfrm>
          <a:off x="212345" y="5634797"/>
          <a:ext cx="11767310" cy="1043268"/>
        </p:xfrm>
        <a:graphic>
          <a:graphicData uri="http://schemas.openxmlformats.org/drawingml/2006/table">
            <a:tbl>
              <a:tblPr>
                <a:noFill/>
                <a:tableStyleId>{F3CC3840-B5BD-43E7-B80E-F63B41B6ADFF}</a:tableStyleId>
              </a:tblPr>
              <a:tblGrid>
                <a:gridCol w="203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3 – Version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Challenge 3 – Version 2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Who has Jack 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6" name="Google Shape;3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942" y="3757924"/>
            <a:ext cx="1590578" cy="153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286" y="644437"/>
            <a:ext cx="209715" cy="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/>
          <p:nvPr/>
        </p:nvSpPr>
        <p:spPr>
          <a:xfrm>
            <a:off x="874006" y="2515009"/>
            <a:ext cx="4593852" cy="1478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1106873" y="2402466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894700" y="2151591"/>
            <a:ext cx="441659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70864" y="3993971"/>
            <a:ext cx="4593852" cy="106728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959493" y="3640028"/>
            <a:ext cx="131318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367" name="Google Shape;367;p14"/>
          <p:cNvSpPr txBox="1"/>
          <p:nvPr/>
        </p:nvSpPr>
        <p:spPr>
          <a:xfrm>
            <a:off x="1934352" y="4184072"/>
            <a:ext cx="3005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sp>
        <p:nvSpPr>
          <p:cNvPr id="368" name="Google Shape;368;p14"/>
          <p:cNvSpPr txBox="1"/>
          <p:nvPr/>
        </p:nvSpPr>
        <p:spPr>
          <a:xfrm>
            <a:off x="1976173" y="174592"/>
            <a:ext cx="82428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We can express conditions with a tree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7612609" y="2515009"/>
            <a:ext cx="16965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 ?</a:t>
            </a:r>
            <a:endParaRPr/>
          </a:p>
        </p:txBody>
      </p:sp>
      <p:cxnSp>
        <p:nvCxnSpPr>
          <p:cNvPr id="370" name="Google Shape;370;p14"/>
          <p:cNvCxnSpPr/>
          <p:nvPr/>
        </p:nvCxnSpPr>
        <p:spPr>
          <a:xfrm flipH="1">
            <a:off x="7287064" y="3024156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14"/>
          <p:cNvSpPr txBox="1"/>
          <p:nvPr/>
        </p:nvSpPr>
        <p:spPr>
          <a:xfrm>
            <a:off x="7187307" y="3387574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72" name="Google Shape;372;p14"/>
          <p:cNvCxnSpPr/>
          <p:nvPr/>
        </p:nvCxnSpPr>
        <p:spPr>
          <a:xfrm>
            <a:off x="8460887" y="3000911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14"/>
          <p:cNvSpPr txBox="1"/>
          <p:nvPr/>
        </p:nvSpPr>
        <p:spPr>
          <a:xfrm>
            <a:off x="9234610" y="3316543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74" name="Google Shape;374;p14"/>
          <p:cNvSpPr txBox="1"/>
          <p:nvPr/>
        </p:nvSpPr>
        <p:spPr>
          <a:xfrm>
            <a:off x="7009844" y="4349668"/>
            <a:ext cx="560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375" name="Google Shape;375;p14"/>
          <p:cNvSpPr txBox="1"/>
          <p:nvPr/>
        </p:nvSpPr>
        <p:spPr>
          <a:xfrm>
            <a:off x="8756308" y="4349668"/>
            <a:ext cx="13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CELL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/>
          <p:nvPr/>
        </p:nvSpPr>
        <p:spPr>
          <a:xfrm>
            <a:off x="1147359" y="1249837"/>
            <a:ext cx="4593852" cy="29612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5"/>
          <p:cNvSpPr txBox="1"/>
          <p:nvPr/>
        </p:nvSpPr>
        <p:spPr>
          <a:xfrm>
            <a:off x="1373523" y="1060166"/>
            <a:ext cx="230063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1147359" y="4211051"/>
            <a:ext cx="4593852" cy="87200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5"/>
          <p:cNvSpPr txBox="1"/>
          <p:nvPr/>
        </p:nvSpPr>
        <p:spPr>
          <a:xfrm>
            <a:off x="1367064" y="3879329"/>
            <a:ext cx="74892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384" name="Google Shape;384;p15"/>
          <p:cNvSpPr txBox="1"/>
          <p:nvPr/>
        </p:nvSpPr>
        <p:spPr>
          <a:xfrm>
            <a:off x="1517153" y="442149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sp>
        <p:nvSpPr>
          <p:cNvPr id="385" name="Google Shape;385;p15"/>
          <p:cNvSpPr txBox="1"/>
          <p:nvPr/>
        </p:nvSpPr>
        <p:spPr>
          <a:xfrm>
            <a:off x="3857109" y="65129"/>
            <a:ext cx="5530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Conditions can be nested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5"/>
          <p:cNvSpPr txBox="1"/>
          <p:nvPr/>
        </p:nvSpPr>
        <p:spPr>
          <a:xfrm>
            <a:off x="8745278" y="1138464"/>
            <a:ext cx="16965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 ?</a:t>
            </a:r>
            <a:endParaRPr/>
          </a:p>
        </p:txBody>
      </p:sp>
      <p:cxnSp>
        <p:nvCxnSpPr>
          <p:cNvPr id="387" name="Google Shape;387;p15"/>
          <p:cNvCxnSpPr/>
          <p:nvPr/>
        </p:nvCxnSpPr>
        <p:spPr>
          <a:xfrm flipH="1">
            <a:off x="8419733" y="1647611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8" name="Google Shape;388;p15"/>
          <p:cNvSpPr txBox="1"/>
          <p:nvPr/>
        </p:nvSpPr>
        <p:spPr>
          <a:xfrm>
            <a:off x="8319976" y="2011029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89" name="Google Shape;389;p15"/>
          <p:cNvCxnSpPr/>
          <p:nvPr/>
        </p:nvCxnSpPr>
        <p:spPr>
          <a:xfrm>
            <a:off x="9593556" y="1624366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0" name="Google Shape;390;p15"/>
          <p:cNvSpPr txBox="1"/>
          <p:nvPr/>
        </p:nvSpPr>
        <p:spPr>
          <a:xfrm>
            <a:off x="10367279" y="1939998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>
            <a:off x="6884114" y="4452110"/>
            <a:ext cx="560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392" name="Google Shape;392;p15"/>
          <p:cNvSpPr txBox="1"/>
          <p:nvPr/>
        </p:nvSpPr>
        <p:spPr>
          <a:xfrm>
            <a:off x="10405833" y="2777632"/>
            <a:ext cx="13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CELL</a:t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558073" y="1962993"/>
            <a:ext cx="3907445" cy="814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7578731" y="2741039"/>
            <a:ext cx="19273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CARROT ?</a:t>
            </a:r>
            <a:endParaRPr/>
          </a:p>
        </p:txBody>
      </p:sp>
      <p:cxnSp>
        <p:nvCxnSpPr>
          <p:cNvPr id="395" name="Google Shape;395;p15"/>
          <p:cNvCxnSpPr/>
          <p:nvPr/>
        </p:nvCxnSpPr>
        <p:spPr>
          <a:xfrm flipH="1">
            <a:off x="7313320" y="3185975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6" name="Google Shape;396;p15"/>
          <p:cNvSpPr txBox="1"/>
          <p:nvPr/>
        </p:nvSpPr>
        <p:spPr>
          <a:xfrm>
            <a:off x="7213563" y="3549393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97" name="Google Shape;397;p15"/>
          <p:cNvCxnSpPr/>
          <p:nvPr/>
        </p:nvCxnSpPr>
        <p:spPr>
          <a:xfrm>
            <a:off x="8487143" y="3162730"/>
            <a:ext cx="1153551" cy="120747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8" name="Google Shape;398;p15"/>
          <p:cNvSpPr txBox="1"/>
          <p:nvPr/>
        </p:nvSpPr>
        <p:spPr>
          <a:xfrm>
            <a:off x="9260866" y="3478362"/>
            <a:ext cx="512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99" name="Google Shape;399;p15"/>
          <p:cNvSpPr txBox="1"/>
          <p:nvPr/>
        </p:nvSpPr>
        <p:spPr>
          <a:xfrm>
            <a:off x="8817670" y="4433327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/>
          </a:p>
        </p:txBody>
      </p:sp>
      <p:sp>
        <p:nvSpPr>
          <p:cNvPr id="400" name="Google Shape;400;p15"/>
          <p:cNvSpPr txBox="1"/>
          <p:nvPr/>
        </p:nvSpPr>
        <p:spPr>
          <a:xfrm>
            <a:off x="1703279" y="1674985"/>
            <a:ext cx="2441694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&lt;GOOD CARROT&gt;</a:t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1558073" y="2777632"/>
            <a:ext cx="3907445" cy="8146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1703279" y="2548497"/>
            <a:ext cx="74892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403" name="Google Shape;403;p15"/>
          <p:cNvSpPr txBox="1"/>
          <p:nvPr/>
        </p:nvSpPr>
        <p:spPr>
          <a:xfrm>
            <a:off x="1937780" y="3081800"/>
            <a:ext cx="11721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  <a:endParaRPr/>
          </a:p>
        </p:txBody>
      </p:sp>
      <p:sp>
        <p:nvSpPr>
          <p:cNvPr id="404" name="Google Shape;404;p15"/>
          <p:cNvSpPr txBox="1"/>
          <p:nvPr/>
        </p:nvSpPr>
        <p:spPr>
          <a:xfrm>
            <a:off x="2010879" y="2155834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endParaRPr/>
          </a:p>
        </p:txBody>
      </p:sp>
      <p:graphicFrame>
        <p:nvGraphicFramePr>
          <p:cNvPr id="405" name="Google Shape;405;p15"/>
          <p:cNvGraphicFramePr/>
          <p:nvPr/>
        </p:nvGraphicFramePr>
        <p:xfrm>
          <a:off x="1281270" y="5544214"/>
          <a:ext cx="8919900" cy="1004000"/>
        </p:xfrm>
        <a:graphic>
          <a:graphicData uri="http://schemas.openxmlformats.org/drawingml/2006/table">
            <a:tbl>
              <a:tblPr firstRow="1" firstCol="1" bandRow="1">
                <a:noFill/>
                <a:tableStyleId>{811E9720-1869-4C00-B602-20C13D998431}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6" name="Google Shape;4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841" y="5644842"/>
            <a:ext cx="735693" cy="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973" y="5677156"/>
            <a:ext cx="735693" cy="8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/>
          <p:nvPr/>
        </p:nvSpPr>
        <p:spPr>
          <a:xfrm>
            <a:off x="8223891" y="1337608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8395994" y="113409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9734697" y="112536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9096935" y="2144060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8649341" y="1932604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8762329" y="1716171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9927218" y="1729164"/>
            <a:ext cx="1006928" cy="3168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8883550" y="3002877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420" name="Google Shape;420;p16"/>
          <p:cNvSpPr/>
          <p:nvPr/>
        </p:nvSpPr>
        <p:spPr>
          <a:xfrm>
            <a:off x="8649341" y="2818412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8765869" y="2652754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883549" y="5249940"/>
            <a:ext cx="2185877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MOVE</a:t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23891" y="3783898"/>
            <a:ext cx="3429000" cy="21429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8443741" y="4054350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16"/>
          <p:cNvCxnSpPr/>
          <p:nvPr/>
        </p:nvCxnSpPr>
        <p:spPr>
          <a:xfrm flipH="1">
            <a:off x="2655764" y="2166797"/>
            <a:ext cx="591670" cy="82170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6" name="Google Shape;426;p16"/>
          <p:cNvCxnSpPr/>
          <p:nvPr/>
        </p:nvCxnSpPr>
        <p:spPr>
          <a:xfrm>
            <a:off x="4039632" y="2174897"/>
            <a:ext cx="542364" cy="821704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7" name="Google Shape;427;p16"/>
          <p:cNvSpPr txBox="1"/>
          <p:nvPr/>
        </p:nvSpPr>
        <p:spPr>
          <a:xfrm>
            <a:off x="4310814" y="2251056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2117035" y="2174897"/>
            <a:ext cx="817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429" name="Google Shape;429;p16"/>
          <p:cNvSpPr/>
          <p:nvPr/>
        </p:nvSpPr>
        <p:spPr>
          <a:xfrm>
            <a:off x="2717076" y="1535195"/>
            <a:ext cx="1924027" cy="5107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CARROT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3087131" y="163641"/>
            <a:ext cx="6017738" cy="523220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Transfom this algorithm into a flowchart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9096935" y="4399851"/>
            <a:ext cx="1759109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BANANA</a:t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8649341" y="4188395"/>
            <a:ext cx="2654300" cy="6493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6"/>
          <p:cNvSpPr txBox="1"/>
          <p:nvPr/>
        </p:nvSpPr>
        <p:spPr>
          <a:xfrm>
            <a:off x="8762329" y="3971962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9758448" y="3984956"/>
            <a:ext cx="1175698" cy="3048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8649341" y="5074203"/>
            <a:ext cx="2654300" cy="6928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8765869" y="4908545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6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6"/>
          <p:cNvSpPr txBox="1"/>
          <p:nvPr/>
        </p:nvSpPr>
        <p:spPr>
          <a:xfrm>
            <a:off x="8245065" y="3572590"/>
            <a:ext cx="1006928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/>
          <p:nvPr/>
        </p:nvSpPr>
        <p:spPr>
          <a:xfrm>
            <a:off x="584201" y="3455491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Girl</a:t>
            </a:r>
            <a:endParaRPr/>
          </a:p>
        </p:txBody>
      </p:sp>
      <p:cxnSp>
        <p:nvCxnSpPr>
          <p:cNvPr id="448" name="Google Shape;448;p17"/>
          <p:cNvCxnSpPr/>
          <p:nvPr/>
        </p:nvCxnSpPr>
        <p:spPr>
          <a:xfrm>
            <a:off x="1864152" y="4176418"/>
            <a:ext cx="1036258" cy="63433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9" name="Google Shape;449;p17"/>
          <p:cNvCxnSpPr/>
          <p:nvPr/>
        </p:nvCxnSpPr>
        <p:spPr>
          <a:xfrm rot="10800000" flipH="1">
            <a:off x="1963904" y="2999239"/>
            <a:ext cx="1141493" cy="608281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0" name="Google Shape;450;p17"/>
          <p:cNvSpPr/>
          <p:nvPr/>
        </p:nvSpPr>
        <p:spPr>
          <a:xfrm>
            <a:off x="4933482" y="1862391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2674264" y="2277808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2674264" y="4593286"/>
            <a:ext cx="1649330" cy="902333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933482" y="3073467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Jeans</a:t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4933482" y="4284543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4933482" y="5495619"/>
            <a:ext cx="1416122" cy="623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Jeans</a:t>
            </a:r>
            <a:endParaRPr/>
          </a:p>
        </p:txBody>
      </p:sp>
      <p:cxnSp>
        <p:nvCxnSpPr>
          <p:cNvPr id="456" name="Google Shape;456;p17"/>
          <p:cNvCxnSpPr/>
          <p:nvPr/>
        </p:nvCxnSpPr>
        <p:spPr>
          <a:xfrm>
            <a:off x="4107811" y="5432698"/>
            <a:ext cx="657712" cy="35330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7" name="Google Shape;457;p17"/>
          <p:cNvCxnSpPr/>
          <p:nvPr/>
        </p:nvCxnSpPr>
        <p:spPr>
          <a:xfrm rot="10800000" flipH="1">
            <a:off x="4107811" y="4562499"/>
            <a:ext cx="657712" cy="19725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8" name="Google Shape;458;p17"/>
          <p:cNvCxnSpPr/>
          <p:nvPr/>
        </p:nvCxnSpPr>
        <p:spPr>
          <a:xfrm>
            <a:off x="3994738" y="3073467"/>
            <a:ext cx="770785" cy="382024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9" name="Google Shape;459;p17"/>
          <p:cNvCxnSpPr/>
          <p:nvPr/>
        </p:nvCxnSpPr>
        <p:spPr>
          <a:xfrm rot="10800000" flipH="1">
            <a:off x="4107811" y="2173971"/>
            <a:ext cx="657712" cy="327254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0" name="Google Shape;460;p17"/>
          <p:cNvSpPr txBox="1"/>
          <p:nvPr/>
        </p:nvSpPr>
        <p:spPr>
          <a:xfrm>
            <a:off x="1864152" y="4471580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3927400" y="2090890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2" name="Google Shape;462;p17"/>
          <p:cNvSpPr txBox="1"/>
          <p:nvPr/>
        </p:nvSpPr>
        <p:spPr>
          <a:xfrm>
            <a:off x="3883543" y="3234675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2004012" y="3103539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4" name="Google Shape;464;p17"/>
          <p:cNvSpPr txBox="1"/>
          <p:nvPr/>
        </p:nvSpPr>
        <p:spPr>
          <a:xfrm>
            <a:off x="3940792" y="5581852"/>
            <a:ext cx="6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7"/>
          <p:cNvSpPr txBox="1"/>
          <p:nvPr/>
        </p:nvSpPr>
        <p:spPr>
          <a:xfrm>
            <a:off x="4126349" y="4697505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466" name="Google Shape;466;p17"/>
          <p:cNvSpPr txBox="1"/>
          <p:nvPr/>
        </p:nvSpPr>
        <p:spPr>
          <a:xfrm>
            <a:off x="3536577" y="295438"/>
            <a:ext cx="5904373" cy="523220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Transfom this flowchart in an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7"/>
          <p:cNvSpPr/>
          <p:nvPr/>
        </p:nvSpPr>
        <p:spPr>
          <a:xfrm>
            <a:off x="8223891" y="1337608"/>
            <a:ext cx="3429000" cy="244629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7"/>
          <p:cNvSpPr txBox="1"/>
          <p:nvPr/>
        </p:nvSpPr>
        <p:spPr>
          <a:xfrm>
            <a:off x="8395994" y="1134090"/>
            <a:ext cx="570669" cy="40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9734697" y="1125362"/>
            <a:ext cx="1162952" cy="3872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71" name="Google Shape;4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7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7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36" y="1513632"/>
            <a:ext cx="2524351" cy="34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8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491" name="Google Shape;491;p18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492" name="Google Shape;492;p18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493" name="Google Shape;493;p18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SCORE =  ?</a:t>
            </a:r>
            <a:endParaRPr/>
          </a:p>
        </p:txBody>
      </p:sp>
      <p:pic>
        <p:nvPicPr>
          <p:cNvPr id="494" name="Google Shape;4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36" y="1513632"/>
            <a:ext cx="2524351" cy="34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9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12" name="Google Shape;512;p19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15" name="Google Shape;515;p19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16" name="Google Shape;516;p19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17" name="Google Shape;517;p19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SCORE =  05</a:t>
            </a:r>
            <a:endParaRPr/>
          </a:p>
        </p:txBody>
      </p:sp>
      <p:pic>
        <p:nvPicPr>
          <p:cNvPr id="518" name="Google Shape;5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325995" y="1635390"/>
            <a:ext cx="523254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and ELSE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3431297" y="869885"/>
            <a:ext cx="5341257" cy="367761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0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0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0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39" name="Google Shape;539;p20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SCORE =  ?</a:t>
            </a:r>
            <a:endParaRPr/>
          </a:p>
        </p:txBody>
      </p:sp>
      <p:pic>
        <p:nvPicPr>
          <p:cNvPr id="541" name="Google Shape;5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976" y="1753769"/>
            <a:ext cx="2504747" cy="34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/>
          <p:nvPr/>
        </p:nvSpPr>
        <p:spPr>
          <a:xfrm>
            <a:off x="5866636" y="1513632"/>
            <a:ext cx="3814392" cy="4522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1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5</a:t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>
            <a:off x="6360327" y="2767539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6570739" y="2484455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1"/>
          <p:cNvSpPr/>
          <p:nvPr/>
        </p:nvSpPr>
        <p:spPr>
          <a:xfrm>
            <a:off x="7261405" y="2439654"/>
            <a:ext cx="1878661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7302117" y="2515232"/>
            <a:ext cx="183795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RED</a:t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6360327" y="3811257"/>
            <a:ext cx="3001388" cy="10437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6588655" y="3571120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1"/>
          <p:cNvSpPr txBox="1"/>
          <p:nvPr/>
        </p:nvSpPr>
        <p:spPr>
          <a:xfrm>
            <a:off x="7143515" y="3236739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7165489" y="4190036"/>
            <a:ext cx="126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sp>
        <p:nvSpPr>
          <p:cNvPr id="563" name="Google Shape;563;p21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64" name="Google Shape;564;p21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SCORE =  20</a:t>
            </a:r>
            <a:endParaRPr/>
          </a:p>
        </p:txBody>
      </p:sp>
      <p:pic>
        <p:nvPicPr>
          <p:cNvPr id="565" name="Google Shape;5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976" y="1753769"/>
            <a:ext cx="2504747" cy="34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"/>
          <p:cNvSpPr/>
          <p:nvPr/>
        </p:nvSpPr>
        <p:spPr>
          <a:xfrm>
            <a:off x="6077049" y="1451428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2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2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2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8</a:t>
            </a:r>
            <a:endParaRPr/>
          </a:p>
        </p:txBody>
      </p:sp>
      <p:sp>
        <p:nvSpPr>
          <p:cNvPr id="579" name="Google Shape;579;p22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580" name="Google Shape;580;p22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SCORE =  ?</a:t>
            </a:r>
            <a:endParaRPr/>
          </a:p>
        </p:txBody>
      </p:sp>
      <p:sp>
        <p:nvSpPr>
          <p:cNvPr id="581" name="Google Shape;581;p22"/>
          <p:cNvSpPr txBox="1"/>
          <p:nvPr/>
        </p:nvSpPr>
        <p:spPr>
          <a:xfrm>
            <a:off x="6888709" y="1975197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pic>
        <p:nvPicPr>
          <p:cNvPr id="582" name="Google Shape;5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424" y="1781379"/>
            <a:ext cx="2354745" cy="3173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2"/>
          <p:cNvSpPr/>
          <p:nvPr/>
        </p:nvSpPr>
        <p:spPr>
          <a:xfrm>
            <a:off x="6077049" y="3629883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2"/>
          <p:cNvSpPr txBox="1"/>
          <p:nvPr/>
        </p:nvSpPr>
        <p:spPr>
          <a:xfrm>
            <a:off x="6077049" y="3409004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6767715" y="3364203"/>
            <a:ext cx="2000443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6808426" y="3439781"/>
            <a:ext cx="218806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BLACK</a:t>
            </a:r>
            <a:endParaRPr/>
          </a:p>
        </p:txBody>
      </p:sp>
      <p:sp>
        <p:nvSpPr>
          <p:cNvPr id="587" name="Google Shape;587;p22"/>
          <p:cNvSpPr txBox="1"/>
          <p:nvPr/>
        </p:nvSpPr>
        <p:spPr>
          <a:xfrm>
            <a:off x="6888709" y="415365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588" name="Google Shape;5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3"/>
          <p:cNvSpPr/>
          <p:nvPr/>
        </p:nvSpPr>
        <p:spPr>
          <a:xfrm>
            <a:off x="6077049" y="1451428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3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6767716" y="1185748"/>
            <a:ext cx="1574442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3"/>
          <p:cNvSpPr txBox="1"/>
          <p:nvPr/>
        </p:nvSpPr>
        <p:spPr>
          <a:xfrm>
            <a:off x="6808427" y="1261326"/>
            <a:ext cx="141719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8</a:t>
            </a:r>
            <a:endParaRPr/>
          </a:p>
        </p:txBody>
      </p:sp>
      <p:sp>
        <p:nvSpPr>
          <p:cNvPr id="601" name="Google Shape;601;p23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02" name="Google Shape;602;p23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SCORE =  20</a:t>
            </a:r>
            <a:endParaRPr/>
          </a:p>
        </p:txBody>
      </p:sp>
      <p:sp>
        <p:nvSpPr>
          <p:cNvPr id="603" name="Google Shape;603;p23"/>
          <p:cNvSpPr txBox="1"/>
          <p:nvPr/>
        </p:nvSpPr>
        <p:spPr>
          <a:xfrm>
            <a:off x="6888709" y="1975197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pic>
        <p:nvPicPr>
          <p:cNvPr id="604" name="Google Shape;6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424" y="1781379"/>
            <a:ext cx="2354745" cy="3173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3"/>
          <p:cNvSpPr/>
          <p:nvPr/>
        </p:nvSpPr>
        <p:spPr>
          <a:xfrm>
            <a:off x="6077049" y="3629883"/>
            <a:ext cx="3255637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6077049" y="3409004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6767715" y="3364203"/>
            <a:ext cx="2000443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6808426" y="3439781"/>
            <a:ext cx="218806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is BLACK</a:t>
            </a:r>
            <a:endParaRPr/>
          </a:p>
        </p:txBody>
      </p:sp>
      <p:sp>
        <p:nvSpPr>
          <p:cNvPr id="609" name="Google Shape;609;p23"/>
          <p:cNvSpPr txBox="1"/>
          <p:nvPr/>
        </p:nvSpPr>
        <p:spPr>
          <a:xfrm>
            <a:off x="6888709" y="415365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610" name="Google Shape;6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3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DIAMOND</a:t>
            </a:r>
            <a:endParaRPr/>
          </a:p>
        </p:txBody>
      </p:sp>
      <p:sp>
        <p:nvSpPr>
          <p:cNvPr id="623" name="Google Shape;623;p24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24" name="Google Shape;624;p24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SCORE =  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6077049" y="2758845"/>
            <a:ext cx="4242608" cy="3917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 txBox="1"/>
          <p:nvPr/>
        </p:nvSpPr>
        <p:spPr>
          <a:xfrm>
            <a:off x="9275242" y="5252111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786" y="1492158"/>
            <a:ext cx="2622618" cy="3458578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4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6396364" y="3615352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6396364" y="339447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7087031" y="334967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7127741" y="342525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&lt; 4</a:t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6410615" y="4950736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6516593" y="46711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6941727" y="416698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+ 20</a:t>
            </a:r>
            <a:endParaRPr/>
          </a:p>
        </p:txBody>
      </p:sp>
      <p:sp>
        <p:nvSpPr>
          <p:cNvPr id="637" name="Google Shape;637;p24"/>
          <p:cNvSpPr txBox="1"/>
          <p:nvPr/>
        </p:nvSpPr>
        <p:spPr>
          <a:xfrm>
            <a:off x="6957213" y="537967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+ 30</a:t>
            </a:r>
            <a:endParaRPr/>
          </a:p>
        </p:txBody>
      </p:sp>
      <p:pic>
        <p:nvPicPr>
          <p:cNvPr id="638" name="Google Shape;63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4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5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DIAMOND</a:t>
            </a:r>
            <a:endParaRPr/>
          </a:p>
        </p:txBody>
      </p:sp>
      <p:sp>
        <p:nvSpPr>
          <p:cNvPr id="651" name="Google Shape;651;p25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52" name="Google Shape;652;p25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SCORE =  10</a:t>
            </a:r>
            <a:endParaRPr/>
          </a:p>
        </p:txBody>
      </p:sp>
      <p:sp>
        <p:nvSpPr>
          <p:cNvPr id="653" name="Google Shape;653;p25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077049" y="2758845"/>
            <a:ext cx="4242608" cy="3917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5"/>
          <p:cNvSpPr txBox="1"/>
          <p:nvPr/>
        </p:nvSpPr>
        <p:spPr>
          <a:xfrm>
            <a:off x="9275242" y="5252111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786" y="1492158"/>
            <a:ext cx="2622618" cy="3458578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5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6396364" y="3615352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5"/>
          <p:cNvSpPr txBox="1"/>
          <p:nvPr/>
        </p:nvSpPr>
        <p:spPr>
          <a:xfrm>
            <a:off x="6396364" y="339447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7087031" y="334967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5"/>
          <p:cNvSpPr txBox="1"/>
          <p:nvPr/>
        </p:nvSpPr>
        <p:spPr>
          <a:xfrm>
            <a:off x="7127741" y="342525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&lt; 4</a:t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410615" y="4950736"/>
            <a:ext cx="3342722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6516593" y="46711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5"/>
          <p:cNvSpPr txBox="1"/>
          <p:nvPr/>
        </p:nvSpPr>
        <p:spPr>
          <a:xfrm>
            <a:off x="6941727" y="416698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+ 20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6957213" y="537967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+ 30</a:t>
            </a:r>
            <a:endParaRPr/>
          </a:p>
        </p:txBody>
      </p:sp>
      <p:pic>
        <p:nvPicPr>
          <p:cNvPr id="666" name="Google Shape;66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2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6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6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6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6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</a:t>
            </a:r>
            <a:endParaRPr/>
          </a:p>
        </p:txBody>
      </p:sp>
      <p:sp>
        <p:nvSpPr>
          <p:cNvPr id="679" name="Google Shape;679;p26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680" name="Google Shape;680;p26"/>
          <p:cNvSpPr txBox="1"/>
          <p:nvPr/>
        </p:nvSpPr>
        <p:spPr>
          <a:xfrm>
            <a:off x="481667" y="5776685"/>
            <a:ext cx="3254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SCORE =  ?</a:t>
            </a:r>
            <a:endParaRPr/>
          </a:p>
        </p:txBody>
      </p:sp>
      <p:sp>
        <p:nvSpPr>
          <p:cNvPr id="681" name="Google Shape;681;p26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6077049" y="2758845"/>
            <a:ext cx="4242608" cy="1412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6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6"/>
          <p:cNvSpPr/>
          <p:nvPr/>
        </p:nvSpPr>
        <p:spPr>
          <a:xfrm>
            <a:off x="6120493" y="4864802"/>
            <a:ext cx="4199163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6"/>
          <p:cNvSpPr txBox="1"/>
          <p:nvPr/>
        </p:nvSpPr>
        <p:spPr>
          <a:xfrm>
            <a:off x="6120494" y="464392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6811161" y="459912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6851871" y="467470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4</a:t>
            </a:r>
            <a:endParaRPr/>
          </a:p>
        </p:txBody>
      </p:sp>
      <p:sp>
        <p:nvSpPr>
          <p:cNvPr id="688" name="Google Shape;688;p26"/>
          <p:cNvSpPr txBox="1"/>
          <p:nvPr/>
        </p:nvSpPr>
        <p:spPr>
          <a:xfrm>
            <a:off x="6665857" y="541643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+ 50</a:t>
            </a:r>
            <a:endParaRPr/>
          </a:p>
        </p:txBody>
      </p:sp>
      <p:pic>
        <p:nvPicPr>
          <p:cNvPr id="689" name="Google Shape;6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376" y="1322181"/>
            <a:ext cx="466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/>
        </p:nvSpPr>
        <p:spPr>
          <a:xfrm>
            <a:off x="6808426" y="320300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691" name="Google Shape;6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155" y="1451429"/>
            <a:ext cx="2433298" cy="325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7"/>
          <p:cNvSpPr/>
          <p:nvPr/>
        </p:nvSpPr>
        <p:spPr>
          <a:xfrm>
            <a:off x="6077049" y="1451428"/>
            <a:ext cx="4242608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7"/>
          <p:cNvSpPr txBox="1"/>
          <p:nvPr/>
        </p:nvSpPr>
        <p:spPr>
          <a:xfrm>
            <a:off x="6077049" y="1230549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6767716" y="1185748"/>
            <a:ext cx="2971370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"/>
          <p:cNvSpPr txBox="1"/>
          <p:nvPr/>
        </p:nvSpPr>
        <p:spPr>
          <a:xfrm>
            <a:off x="6808426" y="1261326"/>
            <a:ext cx="29306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HAS </a:t>
            </a:r>
            <a:endParaRPr/>
          </a:p>
        </p:txBody>
      </p:sp>
      <p:sp>
        <p:nvSpPr>
          <p:cNvPr id="705" name="Google Shape;705;p27"/>
          <p:cNvSpPr txBox="1"/>
          <p:nvPr/>
        </p:nvSpPr>
        <p:spPr>
          <a:xfrm>
            <a:off x="5866636" y="435105"/>
            <a:ext cx="1319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05 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>
            <a:off x="481667" y="5776685"/>
            <a:ext cx="353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SCORE =  60</a:t>
            </a:r>
            <a:endParaRPr/>
          </a:p>
        </p:txBody>
      </p:sp>
      <p:sp>
        <p:nvSpPr>
          <p:cNvPr id="707" name="Google Shape;707;p27"/>
          <p:cNvSpPr txBox="1"/>
          <p:nvPr/>
        </p:nvSpPr>
        <p:spPr>
          <a:xfrm>
            <a:off x="6848783" y="213116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10</a:t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6077049" y="2758845"/>
            <a:ext cx="4242608" cy="1412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6191840" y="2507412"/>
            <a:ext cx="84991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6120493" y="4864802"/>
            <a:ext cx="4199163" cy="1320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6120494" y="4643923"/>
            <a:ext cx="43954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6811161" y="4599122"/>
            <a:ext cx="1534455" cy="653867"/>
          </a:xfrm>
          <a:prstGeom prst="roundRect">
            <a:avLst>
              <a:gd name="adj" fmla="val 27309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6851871" y="4674700"/>
            <a:ext cx="149374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&gt; 4</a:t>
            </a:r>
            <a:endParaRPr/>
          </a:p>
        </p:txBody>
      </p:sp>
      <p:sp>
        <p:nvSpPr>
          <p:cNvPr id="714" name="Google Shape;714;p27"/>
          <p:cNvSpPr txBox="1"/>
          <p:nvPr/>
        </p:nvSpPr>
        <p:spPr>
          <a:xfrm>
            <a:off x="6665857" y="5416438"/>
            <a:ext cx="2167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SCORE  + 50</a:t>
            </a:r>
            <a:endParaRPr/>
          </a:p>
        </p:txBody>
      </p:sp>
      <p:pic>
        <p:nvPicPr>
          <p:cNvPr id="715" name="Google Shape;7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376" y="1322181"/>
            <a:ext cx="466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7"/>
          <p:cNvSpPr txBox="1"/>
          <p:nvPr/>
        </p:nvSpPr>
        <p:spPr>
          <a:xfrm>
            <a:off x="6808426" y="3203002"/>
            <a:ext cx="1256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SCORE = 20</a:t>
            </a:r>
            <a:endParaRPr/>
          </a:p>
        </p:txBody>
      </p:sp>
      <p:pic>
        <p:nvPicPr>
          <p:cNvPr id="717" name="Google Shape;7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155" y="1451429"/>
            <a:ext cx="2433298" cy="325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8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8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8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8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336458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28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8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8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8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8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8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8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8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8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748" name="Google Shape;748;p28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749" name="Google Shape;749;p28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750" name="Google Shape;750;p28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1" name="Google Shape;751;p28"/>
          <p:cNvSpPr txBox="1"/>
          <p:nvPr/>
        </p:nvSpPr>
        <p:spPr>
          <a:xfrm>
            <a:off x="1142663" y="2217691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2" name="Google Shape;75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205541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8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8"/>
          <p:cNvSpPr/>
          <p:nvPr/>
        </p:nvSpPr>
        <p:spPr>
          <a:xfrm>
            <a:off x="6826910" y="513170"/>
            <a:ext cx="5209063" cy="2296355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8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8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8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8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8"/>
          <p:cNvSpPr txBox="1"/>
          <p:nvPr/>
        </p:nvSpPr>
        <p:spPr>
          <a:xfrm>
            <a:off x="10609504" y="15539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8"/>
          <p:cNvSpPr txBox="1"/>
          <p:nvPr/>
        </p:nvSpPr>
        <p:spPr>
          <a:xfrm>
            <a:off x="131173" y="5680128"/>
            <a:ext cx="376726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8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8"/>
          <p:cNvSpPr txBox="1"/>
          <p:nvPr/>
        </p:nvSpPr>
        <p:spPr>
          <a:xfrm>
            <a:off x="7915536" y="1987506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8"/>
          <p:cNvSpPr txBox="1"/>
          <p:nvPr/>
        </p:nvSpPr>
        <p:spPr>
          <a:xfrm>
            <a:off x="7920966" y="1987506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8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8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3" name="Google Shape;773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8"/>
          <p:cNvSpPr txBox="1"/>
          <p:nvPr/>
        </p:nvSpPr>
        <p:spPr>
          <a:xfrm>
            <a:off x="10609504" y="207751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8"/>
          <p:cNvSpPr txBox="1"/>
          <p:nvPr/>
        </p:nvSpPr>
        <p:spPr>
          <a:xfrm>
            <a:off x="7444942" y="1443666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7448095" y="797502"/>
            <a:ext cx="207582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&lt;N times&gt;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80" name="Google Shape;78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8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28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5" name="Google Shape;7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9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9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9" name="Google Shape;7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29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9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9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9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7" name="Google Shape;8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9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809" name="Google Shape;809;p29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810" name="Google Shape;810;p29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811" name="Google Shape;811;p29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2" name="Google Shape;812;p29"/>
          <p:cNvSpPr txBox="1"/>
          <p:nvPr/>
        </p:nvSpPr>
        <p:spPr>
          <a:xfrm>
            <a:off x="1142663" y="2217691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3" name="Google Shape;81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205541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9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9"/>
          <p:cNvSpPr/>
          <p:nvPr/>
        </p:nvSpPr>
        <p:spPr>
          <a:xfrm>
            <a:off x="6826910" y="513171"/>
            <a:ext cx="5209063" cy="242929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9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9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9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9"/>
          <p:cNvSpPr txBox="1"/>
          <p:nvPr/>
        </p:nvSpPr>
        <p:spPr>
          <a:xfrm>
            <a:off x="229420" y="5444897"/>
            <a:ext cx="376726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9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9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1" name="Google Shape;831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29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REAPEAT &lt;N times&gt;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9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9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9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9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9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10681825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9"/>
          <p:cNvSpPr txBox="1"/>
          <p:nvPr/>
        </p:nvSpPr>
        <p:spPr>
          <a:xfrm>
            <a:off x="10700646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9"/>
          <p:cNvSpPr txBox="1"/>
          <p:nvPr/>
        </p:nvSpPr>
        <p:spPr>
          <a:xfrm>
            <a:off x="10713287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0664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850" name="Google Shape;85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29"/>
          <p:cNvSpPr txBox="1"/>
          <p:nvPr/>
        </p:nvSpPr>
        <p:spPr>
          <a:xfrm>
            <a:off x="165040" y="11217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2" name="Google Shape;85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9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524703" y="1588985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instruction has a </a:t>
            </a:r>
            <a:r>
              <a:rPr lang="en-US" sz="36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3600" b="1">
              <a:solidFill>
                <a:schemeClr val="accent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26673" y="1250061"/>
            <a:ext cx="9304134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097739" y="5159002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572908" y="4793395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781465" y="4509245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453508" y="4522827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184620" y="450308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4111683" y="5754418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7302321" y="2235316"/>
            <a:ext cx="9373" cy="21423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0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859" name="Google Shape;859;p30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860" name="Google Shape;860;p30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 on toxicode 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0"/>
          <p:cNvSpPr txBox="1"/>
          <p:nvPr/>
        </p:nvSpPr>
        <p:spPr>
          <a:xfrm>
            <a:off x="2495600" y="5764504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862" name="Google Shape;8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0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864" name="Google Shape;86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0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0"/>
          <p:cNvSpPr txBox="1"/>
          <p:nvPr/>
        </p:nvSpPr>
        <p:spPr>
          <a:xfrm>
            <a:off x="3142444" y="4116168"/>
            <a:ext cx="55535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http://compute-it.toxicode.fr/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524703" y="1588985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instruction contains </a:t>
            </a:r>
            <a:r>
              <a:rPr lang="en-US" sz="36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actions</a:t>
            </a:r>
            <a:endParaRPr sz="3600" b="1">
              <a:solidFill>
                <a:schemeClr val="accent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926673" y="1250061"/>
            <a:ext cx="9304134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097739" y="5159002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3572908" y="4793395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781465" y="4509245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453508" y="4522827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84620" y="450308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CARROT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4111683" y="5754418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 flipH="1">
            <a:off x="6259357" y="2235316"/>
            <a:ext cx="1751302" cy="362925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6644033" y="55738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6230862" y="3539238"/>
            <a:ext cx="5095522" cy="16201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439419" y="3255088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4875126" y="6094342"/>
            <a:ext cx="1646864" cy="727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5"/>
          <p:cNvSpPr/>
          <p:nvPr/>
        </p:nvSpPr>
        <p:spPr>
          <a:xfrm>
            <a:off x="9111462" y="3268670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CARROT</a:t>
            </a:r>
            <a:endParaRPr/>
          </a:p>
        </p:txBody>
      </p:sp>
      <p:cxnSp>
        <p:nvCxnSpPr>
          <p:cNvPr id="147" name="Google Shape;147;p5"/>
          <p:cNvCxnSpPr>
            <a:stCxn id="148" idx="3"/>
          </p:cNvCxnSpPr>
          <p:nvPr/>
        </p:nvCxnSpPr>
        <p:spPr>
          <a:xfrm>
            <a:off x="4009096" y="2792454"/>
            <a:ext cx="2274300" cy="8379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5"/>
          <p:cNvSpPr txBox="1"/>
          <p:nvPr/>
        </p:nvSpPr>
        <p:spPr>
          <a:xfrm>
            <a:off x="701098" y="4358136"/>
            <a:ext cx="41740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carrot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execute 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81170" y="5824621"/>
            <a:ext cx="4371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go to the 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823882" y="405331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rot="10800000">
            <a:off x="8557624" y="19426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2777" y="686733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303466" y="2053790"/>
            <a:ext cx="370563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enter or not into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6644033" y="5573804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230862" y="3539238"/>
            <a:ext cx="5095522" cy="16201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6439419" y="3255088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4875126" y="6094342"/>
            <a:ext cx="1646864" cy="727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Google Shape;166;p6"/>
          <p:cNvSpPr/>
          <p:nvPr/>
        </p:nvSpPr>
        <p:spPr>
          <a:xfrm>
            <a:off x="9111462" y="3268670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CARROT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303466" y="2053790"/>
            <a:ext cx="370563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check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enter or not into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6"/>
          <p:cNvCxnSpPr>
            <a:stCxn id="168" idx="3"/>
          </p:cNvCxnSpPr>
          <p:nvPr/>
        </p:nvCxnSpPr>
        <p:spPr>
          <a:xfrm>
            <a:off x="4009096" y="2792454"/>
            <a:ext cx="2606400" cy="5868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6"/>
          <p:cNvSpPr txBox="1"/>
          <p:nvPr/>
        </p:nvSpPr>
        <p:spPr>
          <a:xfrm>
            <a:off x="303466" y="3841467"/>
            <a:ext cx="44508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carrot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cell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enter the IF bloc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03466" y="5695832"/>
            <a:ext cx="4371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go to the 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823882" y="405331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rot="10800000">
            <a:off x="7192464" y="17511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2777" y="686733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926672" y="1250061"/>
            <a:ext cx="10422645" cy="138550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 contains </a:t>
            </a:r>
            <a:r>
              <a:rPr lang="en-US" sz="32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actions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happens if the condition from the IF is false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775010" y="3479803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CARROT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3250179" y="3114196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458736" y="2830046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6130779" y="2843628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861891" y="2823885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CARROT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3663350" y="529676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 UP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3247490" y="4877187"/>
            <a:ext cx="5095522" cy="15043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458736" y="4648782"/>
            <a:ext cx="1101264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1173902" y="2489983"/>
            <a:ext cx="4593852" cy="933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406769" y="2377440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1519150" y="271424"/>
            <a:ext cx="94606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btw those 2 programs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262531" y="1598438"/>
            <a:ext cx="44165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  <p:graphicFrame>
        <p:nvGraphicFramePr>
          <p:cNvPr id="205" name="Google Shape;205;p8"/>
          <p:cNvGraphicFramePr/>
          <p:nvPr/>
        </p:nvGraphicFramePr>
        <p:xfrm>
          <a:off x="1894434" y="5563028"/>
          <a:ext cx="8919900" cy="1004000"/>
        </p:xfrm>
        <a:graphic>
          <a:graphicData uri="http://schemas.openxmlformats.org/drawingml/2006/table">
            <a:tbl>
              <a:tblPr firstRow="1" firstCol="1" bandRow="1">
                <a:noFill/>
                <a:tableStyleId>{811E9720-1869-4C00-B602-20C13D998431}</a:tableStyleId>
              </a:tblPr>
              <a:tblGrid>
                <a:gridCol w="12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 </a:t>
                      </a:r>
                      <a:endParaRPr sz="1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6300" marR="106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79802" y="5607664"/>
            <a:ext cx="884947" cy="91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8005" y="5663656"/>
            <a:ext cx="735693" cy="810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8"/>
          <p:cNvCxnSpPr/>
          <p:nvPr/>
        </p:nvCxnSpPr>
        <p:spPr>
          <a:xfrm flipH="1">
            <a:off x="6471138" y="1181686"/>
            <a:ext cx="28136" cy="34043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8"/>
          <p:cNvSpPr/>
          <p:nvPr/>
        </p:nvSpPr>
        <p:spPr>
          <a:xfrm>
            <a:off x="6913520" y="2489983"/>
            <a:ext cx="4593852" cy="1478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146387" y="2377440"/>
            <a:ext cx="4121834" cy="26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7002149" y="1598438"/>
            <a:ext cx="44165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 CARROT&gt;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EAT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6910378" y="3968945"/>
            <a:ext cx="4593852" cy="106728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6999007" y="3615002"/>
            <a:ext cx="131318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7973866" y="4159046"/>
            <a:ext cx="3005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PAINT CELL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7412642" y="3980681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6187319" y="3582782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395876" y="3298631"/>
            <a:ext cx="660437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7483008" y="3298631"/>
            <a:ext cx="1908628" cy="524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7501365" y="3274220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CARROT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88129" y="1188811"/>
            <a:ext cx="39080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check if we go to :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ACTIONS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ELSE ACTION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4638826" y="2618665"/>
            <a:ext cx="1910444" cy="82204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9"/>
          <p:cNvSpPr txBox="1"/>
          <p:nvPr/>
        </p:nvSpPr>
        <p:spPr>
          <a:xfrm>
            <a:off x="372231" y="6130523"/>
            <a:ext cx="4924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then we exit the IF/ELSE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 rot="10800000">
            <a:off x="6311378" y="205455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771" y="651648"/>
            <a:ext cx="2541551" cy="107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/>
          <p:nvPr/>
        </p:nvSpPr>
        <p:spPr>
          <a:xfrm>
            <a:off x="7483008" y="4894619"/>
            <a:ext cx="2467429" cy="5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6187318" y="4610468"/>
            <a:ext cx="5095522" cy="102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311378" y="4377123"/>
            <a:ext cx="1101264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 rot="10800000" flipH="1">
            <a:off x="5594048" y="5996498"/>
            <a:ext cx="1132046" cy="470777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>
            <a:off x="4635369" y="4235047"/>
            <a:ext cx="2081259" cy="94347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9"/>
          <p:cNvSpPr txBox="1"/>
          <p:nvPr/>
        </p:nvSpPr>
        <p:spPr>
          <a:xfrm>
            <a:off x="514542" y="3517276"/>
            <a:ext cx="364478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condition is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go to the 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942</Words>
  <Application>Microsoft Office PowerPoint</Application>
  <PresentationFormat>Widescreen</PresentationFormat>
  <Paragraphs>413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3</cp:revision>
  <dcterms:created xsi:type="dcterms:W3CDTF">2020-01-29T00:40:08Z</dcterms:created>
  <dcterms:modified xsi:type="dcterms:W3CDTF">2023-06-13T03:25:05Z</dcterms:modified>
</cp:coreProperties>
</file>