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7" r:id="rId3"/>
    <p:sldId id="287" r:id="rId4"/>
    <p:sldId id="289" r:id="rId5"/>
    <p:sldId id="292" r:id="rId6"/>
    <p:sldId id="288" r:id="rId7"/>
    <p:sldId id="302" r:id="rId8"/>
    <p:sldId id="303" r:id="rId9"/>
    <p:sldId id="305" r:id="rId10"/>
    <p:sldId id="306" r:id="rId11"/>
    <p:sldId id="307" r:id="rId12"/>
    <p:sldId id="293" r:id="rId13"/>
    <p:sldId id="30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2C6"/>
    <a:srgbClr val="F598A0"/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ute-it.toxicode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485652" y="1272533"/>
            <a:ext cx="5232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THERE ARE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2 TYPES OF 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1297" y="869885"/>
            <a:ext cx="5341257" cy="367761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3286617" y="4966346"/>
            <a:ext cx="24610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REPEAT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N-TIMES</a:t>
            </a:r>
            <a:endParaRPr lang="fr-FR" sz="5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5427" y="4966346"/>
            <a:ext cx="19255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WHILE</a:t>
            </a:r>
            <a:endParaRPr lang="fr-FR" sz="5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05400" y="4134855"/>
            <a:ext cx="642276" cy="8314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25691" y="4134855"/>
            <a:ext cx="710570" cy="8314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98BABB-51DE-4985-82A0-D26A5BDAEC44}"/>
              </a:ext>
            </a:extLst>
          </p:cNvPr>
          <p:cNvSpPr txBox="1"/>
          <p:nvPr/>
        </p:nvSpPr>
        <p:spPr>
          <a:xfrm>
            <a:off x="230904" y="458242"/>
            <a:ext cx="447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Transform this flowchart into block</a:t>
            </a:r>
            <a:endParaRPr lang="fr-FR" sz="3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A9492-BEF9-4BA1-BEC2-866F38A4AD5D}"/>
              </a:ext>
            </a:extLst>
          </p:cNvPr>
          <p:cNvCxnSpPr>
            <a:cxnSpLocks/>
            <a:stCxn id="73" idx="1"/>
            <a:endCxn id="20" idx="0"/>
          </p:cNvCxnSpPr>
          <p:nvPr/>
        </p:nvCxnSpPr>
        <p:spPr>
          <a:xfrm flipH="1">
            <a:off x="4497673" y="1363171"/>
            <a:ext cx="1813319" cy="47839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1DEEC4-77A0-4EAA-A11E-836CA522616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374659" y="1561812"/>
            <a:ext cx="885891" cy="59906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7706714" y="14739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4790557" y="329913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65C2C-535D-4051-86DA-70B84D3060D8}"/>
              </a:ext>
            </a:extLst>
          </p:cNvPr>
          <p:cNvSpPr/>
          <p:nvPr/>
        </p:nvSpPr>
        <p:spPr>
          <a:xfrm>
            <a:off x="3469388" y="6147138"/>
            <a:ext cx="2056570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AROUND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6E509-11ED-4FBE-A972-9698BF26A6C5}"/>
              </a:ext>
            </a:extLst>
          </p:cNvPr>
          <p:cNvSpPr txBox="1"/>
          <p:nvPr/>
        </p:nvSpPr>
        <p:spPr>
          <a:xfrm>
            <a:off x="8904355" y="4232050"/>
            <a:ext cx="5609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EAT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537C5E-0EBE-43E7-A996-E3ACDAF2ED42}"/>
              </a:ext>
            </a:extLst>
          </p:cNvPr>
          <p:cNvCxnSpPr>
            <a:cxnSpLocks/>
          </p:cNvCxnSpPr>
          <p:nvPr/>
        </p:nvCxnSpPr>
        <p:spPr>
          <a:xfrm flipV="1">
            <a:off x="6310992" y="6127773"/>
            <a:ext cx="3374429" cy="1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 flipV="1">
            <a:off x="8021819" y="6134783"/>
            <a:ext cx="3424" cy="41576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8F6FA7-90A8-4849-B800-15DC639D5F2B}"/>
              </a:ext>
            </a:extLst>
          </p:cNvPr>
          <p:cNvCxnSpPr>
            <a:cxnSpLocks/>
          </p:cNvCxnSpPr>
          <p:nvPr/>
        </p:nvCxnSpPr>
        <p:spPr>
          <a:xfrm flipH="1">
            <a:off x="6951570" y="199779"/>
            <a:ext cx="31838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233650" y="533685"/>
            <a:ext cx="1413650" cy="13589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7540022" y="2974890"/>
            <a:ext cx="1447564" cy="10046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8944420" y="367442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7176845" y="372104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>
            <a:off x="8723954" y="3721044"/>
            <a:ext cx="318744" cy="44476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 flipH="1">
            <a:off x="7674541" y="3790332"/>
            <a:ext cx="272350" cy="47146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>
            <a:off x="9285218" y="4659035"/>
            <a:ext cx="7626" cy="146873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>
            <a:off x="8025243" y="6552694"/>
            <a:ext cx="211680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V="1">
            <a:off x="10143589" y="199780"/>
            <a:ext cx="0" cy="63507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>
            <a:off x="6937447" y="199779"/>
            <a:ext cx="7257" cy="3339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10992" y="901506"/>
            <a:ext cx="131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CELL ON THE RIGHT 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84108" y="3257164"/>
            <a:ext cx="100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CARROT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B8BF06-F68E-4083-AA18-72F13508FE68}"/>
              </a:ext>
            </a:extLst>
          </p:cNvPr>
          <p:cNvSpPr/>
          <p:nvPr/>
        </p:nvSpPr>
        <p:spPr>
          <a:xfrm>
            <a:off x="7228255" y="2160872"/>
            <a:ext cx="2064589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98E2EA-79F2-4E22-8DAE-06557B443C6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8260550" y="2582526"/>
            <a:ext cx="3254" cy="3923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8560534B-5EB9-43D9-B5B9-BA7FB8929F13}"/>
              </a:ext>
            </a:extLst>
          </p:cNvPr>
          <p:cNvSpPr/>
          <p:nvPr/>
        </p:nvSpPr>
        <p:spPr>
          <a:xfrm>
            <a:off x="6717172" y="4107981"/>
            <a:ext cx="1447564" cy="10046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598A5B-5B03-43CA-8A93-F9508B9FE720}"/>
              </a:ext>
            </a:extLst>
          </p:cNvPr>
          <p:cNvSpPr txBox="1"/>
          <p:nvPr/>
        </p:nvSpPr>
        <p:spPr>
          <a:xfrm>
            <a:off x="6871709" y="4450735"/>
            <a:ext cx="120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DIAMOND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F801DF-60D5-4936-87F6-031A1287673D}"/>
              </a:ext>
            </a:extLst>
          </p:cNvPr>
          <p:cNvSpPr txBox="1"/>
          <p:nvPr/>
        </p:nvSpPr>
        <p:spPr>
          <a:xfrm>
            <a:off x="8078567" y="47512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B24AB6-E64A-4886-B256-5752BE7D7F5C}"/>
              </a:ext>
            </a:extLst>
          </p:cNvPr>
          <p:cNvSpPr txBox="1"/>
          <p:nvPr/>
        </p:nvSpPr>
        <p:spPr>
          <a:xfrm>
            <a:off x="6310992" y="4797866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FFC10B-8AF5-457D-8834-B5EC856065DA}"/>
              </a:ext>
            </a:extLst>
          </p:cNvPr>
          <p:cNvCxnSpPr/>
          <p:nvPr/>
        </p:nvCxnSpPr>
        <p:spPr>
          <a:xfrm>
            <a:off x="7858101" y="4797866"/>
            <a:ext cx="318744" cy="44476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197A1B-1F68-4E98-A6AC-D7D4F954CAC9}"/>
              </a:ext>
            </a:extLst>
          </p:cNvPr>
          <p:cNvCxnSpPr>
            <a:cxnSpLocks/>
          </p:cNvCxnSpPr>
          <p:nvPr/>
        </p:nvCxnSpPr>
        <p:spPr>
          <a:xfrm flipH="1">
            <a:off x="6808688" y="4867154"/>
            <a:ext cx="272350" cy="47146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8953DC-657B-4E0A-8B52-AA58EBE98403}"/>
              </a:ext>
            </a:extLst>
          </p:cNvPr>
          <p:cNvSpPr txBox="1"/>
          <p:nvPr/>
        </p:nvSpPr>
        <p:spPr>
          <a:xfrm>
            <a:off x="7884242" y="5213069"/>
            <a:ext cx="10070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4B1AC4-34D2-4060-B7EF-27535A4CA09F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8384888" y="5613179"/>
            <a:ext cx="2858" cy="5339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638E22-1B44-41A8-98EB-BE46E9FF996F}"/>
              </a:ext>
            </a:extLst>
          </p:cNvPr>
          <p:cNvCxnSpPr>
            <a:cxnSpLocks/>
          </p:cNvCxnSpPr>
          <p:nvPr/>
        </p:nvCxnSpPr>
        <p:spPr>
          <a:xfrm>
            <a:off x="6824646" y="5334402"/>
            <a:ext cx="7495" cy="81273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0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A040B8-73EC-4325-B682-83A2D44A52C1}"/>
              </a:ext>
            </a:extLst>
          </p:cNvPr>
          <p:cNvSpPr/>
          <p:nvPr/>
        </p:nvSpPr>
        <p:spPr>
          <a:xfrm>
            <a:off x="696990" y="2202021"/>
            <a:ext cx="2467429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9D6F6-3E4C-43FD-8DCC-AEFF6724C806}"/>
              </a:ext>
            </a:extLst>
          </p:cNvPr>
          <p:cNvSpPr/>
          <p:nvPr/>
        </p:nvSpPr>
        <p:spPr>
          <a:xfrm>
            <a:off x="552394" y="1843237"/>
            <a:ext cx="3865443" cy="3369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6A0E152-76F6-4C4D-9D6B-20F80332B595}"/>
              </a:ext>
            </a:extLst>
          </p:cNvPr>
          <p:cNvSpPr/>
          <p:nvPr/>
        </p:nvSpPr>
        <p:spPr>
          <a:xfrm>
            <a:off x="1860986" y="1424459"/>
            <a:ext cx="2014058" cy="743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CELL ON RIGHT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B9592-E6F5-4802-A91C-BBB58E9028B6}"/>
              </a:ext>
            </a:extLst>
          </p:cNvPr>
          <p:cNvSpPr/>
          <p:nvPr/>
        </p:nvSpPr>
        <p:spPr>
          <a:xfrm>
            <a:off x="773250" y="4233588"/>
            <a:ext cx="2740723" cy="743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6359E-692B-4365-8880-7ECD571C3B93}"/>
              </a:ext>
            </a:extLst>
          </p:cNvPr>
          <p:cNvSpPr txBox="1"/>
          <p:nvPr/>
        </p:nvSpPr>
        <p:spPr>
          <a:xfrm>
            <a:off x="1081608" y="3995553"/>
            <a:ext cx="3674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IF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3ADC8-3A5C-4DEA-AE70-526A74794CF5}"/>
              </a:ext>
            </a:extLst>
          </p:cNvPr>
          <p:cNvSpPr txBox="1"/>
          <p:nvPr/>
        </p:nvSpPr>
        <p:spPr>
          <a:xfrm>
            <a:off x="811709" y="1612404"/>
            <a:ext cx="881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WHILE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7277B6C6-E9AE-4BC8-BAB0-882C8DB557BC}"/>
              </a:ext>
            </a:extLst>
          </p:cNvPr>
          <p:cNvSpPr/>
          <p:nvPr/>
        </p:nvSpPr>
        <p:spPr>
          <a:xfrm>
            <a:off x="1646880" y="4013028"/>
            <a:ext cx="156750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DIAMOND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D3E11-8932-41DC-AA9F-A867AE0FE73E}"/>
              </a:ext>
            </a:extLst>
          </p:cNvPr>
          <p:cNvSpPr txBox="1"/>
          <p:nvPr/>
        </p:nvSpPr>
        <p:spPr>
          <a:xfrm>
            <a:off x="1111439" y="4586539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4424A-D0E1-4C12-A41D-9EC2DD081C40}"/>
              </a:ext>
            </a:extLst>
          </p:cNvPr>
          <p:cNvSpPr/>
          <p:nvPr/>
        </p:nvSpPr>
        <p:spPr>
          <a:xfrm>
            <a:off x="363200" y="5302829"/>
            <a:ext cx="2467429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AROUND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8BABB-51DE-4985-82A0-D26A5BDAEC44}"/>
              </a:ext>
            </a:extLst>
          </p:cNvPr>
          <p:cNvSpPr txBox="1"/>
          <p:nvPr/>
        </p:nvSpPr>
        <p:spPr>
          <a:xfrm>
            <a:off x="-13643" y="105122"/>
            <a:ext cx="382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Blocks </a:t>
            </a:r>
            <a:r>
              <a:rPr lang="en-US" sz="2800" b="1" dirty="0">
                <a:solidFill>
                  <a:srgbClr val="00B050"/>
                </a:solidFill>
              </a:rPr>
              <a:t>VS</a:t>
            </a:r>
            <a:r>
              <a:rPr lang="en-US" sz="2800" b="1" dirty="0"/>
              <a:t> flowcharts</a:t>
            </a:r>
            <a:endParaRPr lang="fr-FR" sz="2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A9492-BEF9-4BA1-BEC2-866F38A4AD5D}"/>
              </a:ext>
            </a:extLst>
          </p:cNvPr>
          <p:cNvCxnSpPr>
            <a:cxnSpLocks/>
            <a:stCxn id="73" idx="1"/>
            <a:endCxn id="20" idx="0"/>
          </p:cNvCxnSpPr>
          <p:nvPr/>
        </p:nvCxnSpPr>
        <p:spPr>
          <a:xfrm flipH="1">
            <a:off x="5278723" y="1363171"/>
            <a:ext cx="1813319" cy="47839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1DEEC4-77A0-4EAA-A11E-836CA522616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155709" y="1561812"/>
            <a:ext cx="885891" cy="59906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8487764" y="14739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5571607" y="329913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65C2C-535D-4051-86DA-70B84D3060D8}"/>
              </a:ext>
            </a:extLst>
          </p:cNvPr>
          <p:cNvSpPr/>
          <p:nvPr/>
        </p:nvSpPr>
        <p:spPr>
          <a:xfrm>
            <a:off x="4250438" y="6147138"/>
            <a:ext cx="2056570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AROUND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6E509-11ED-4FBE-A972-9698BF26A6C5}"/>
              </a:ext>
            </a:extLst>
          </p:cNvPr>
          <p:cNvSpPr txBox="1"/>
          <p:nvPr/>
        </p:nvSpPr>
        <p:spPr>
          <a:xfrm>
            <a:off x="9685405" y="4232050"/>
            <a:ext cx="5609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EAT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537C5E-0EBE-43E7-A996-E3ACDAF2ED42}"/>
              </a:ext>
            </a:extLst>
          </p:cNvPr>
          <p:cNvCxnSpPr>
            <a:cxnSpLocks/>
          </p:cNvCxnSpPr>
          <p:nvPr/>
        </p:nvCxnSpPr>
        <p:spPr>
          <a:xfrm flipV="1">
            <a:off x="7092042" y="6127773"/>
            <a:ext cx="3374429" cy="1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 flipV="1">
            <a:off x="8802869" y="6134783"/>
            <a:ext cx="3424" cy="41576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8F6FA7-90A8-4849-B800-15DC639D5F2B}"/>
              </a:ext>
            </a:extLst>
          </p:cNvPr>
          <p:cNvCxnSpPr>
            <a:cxnSpLocks/>
          </p:cNvCxnSpPr>
          <p:nvPr/>
        </p:nvCxnSpPr>
        <p:spPr>
          <a:xfrm flipH="1">
            <a:off x="7732620" y="199779"/>
            <a:ext cx="31838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7014700" y="533685"/>
            <a:ext cx="1413650" cy="13589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8321072" y="2974890"/>
            <a:ext cx="1447564" cy="10046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9725470" y="367442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7957895" y="372104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>
            <a:off x="9505004" y="3721044"/>
            <a:ext cx="318744" cy="44476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 flipH="1">
            <a:off x="8455591" y="3790332"/>
            <a:ext cx="272350" cy="47146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>
            <a:off x="10066268" y="4659035"/>
            <a:ext cx="7626" cy="146873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>
            <a:off x="8806293" y="6552694"/>
            <a:ext cx="211680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V="1">
            <a:off x="10924639" y="199780"/>
            <a:ext cx="0" cy="63507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cxnSpLocks/>
          </p:cNvCxnSpPr>
          <p:nvPr/>
        </p:nvCxnSpPr>
        <p:spPr>
          <a:xfrm>
            <a:off x="7718497" y="199779"/>
            <a:ext cx="7257" cy="3339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92042" y="901506"/>
            <a:ext cx="131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CELL ON THE RIGHT 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65158" y="3257164"/>
            <a:ext cx="100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CARROT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B8BF06-F68E-4083-AA18-72F13508FE68}"/>
              </a:ext>
            </a:extLst>
          </p:cNvPr>
          <p:cNvSpPr/>
          <p:nvPr/>
        </p:nvSpPr>
        <p:spPr>
          <a:xfrm>
            <a:off x="8009305" y="2160872"/>
            <a:ext cx="2064589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98E2EA-79F2-4E22-8DAE-06557B443C6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9041600" y="2582526"/>
            <a:ext cx="3254" cy="3923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8560534B-5EB9-43D9-B5B9-BA7FB8929F13}"/>
              </a:ext>
            </a:extLst>
          </p:cNvPr>
          <p:cNvSpPr/>
          <p:nvPr/>
        </p:nvSpPr>
        <p:spPr>
          <a:xfrm>
            <a:off x="7498222" y="4107981"/>
            <a:ext cx="1447564" cy="10046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598A5B-5B03-43CA-8A93-F9508B9FE720}"/>
              </a:ext>
            </a:extLst>
          </p:cNvPr>
          <p:cNvSpPr txBox="1"/>
          <p:nvPr/>
        </p:nvSpPr>
        <p:spPr>
          <a:xfrm>
            <a:off x="7652759" y="4450735"/>
            <a:ext cx="120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DIAMOND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F801DF-60D5-4936-87F6-031A1287673D}"/>
              </a:ext>
            </a:extLst>
          </p:cNvPr>
          <p:cNvSpPr txBox="1"/>
          <p:nvPr/>
        </p:nvSpPr>
        <p:spPr>
          <a:xfrm>
            <a:off x="8859617" y="47512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B24AB6-E64A-4886-B256-5752BE7D7F5C}"/>
              </a:ext>
            </a:extLst>
          </p:cNvPr>
          <p:cNvSpPr txBox="1"/>
          <p:nvPr/>
        </p:nvSpPr>
        <p:spPr>
          <a:xfrm>
            <a:off x="7092042" y="4797866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FFC10B-8AF5-457D-8834-B5EC856065DA}"/>
              </a:ext>
            </a:extLst>
          </p:cNvPr>
          <p:cNvCxnSpPr/>
          <p:nvPr/>
        </p:nvCxnSpPr>
        <p:spPr>
          <a:xfrm>
            <a:off x="8639151" y="4797866"/>
            <a:ext cx="318744" cy="44476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197A1B-1F68-4E98-A6AC-D7D4F954CAC9}"/>
              </a:ext>
            </a:extLst>
          </p:cNvPr>
          <p:cNvCxnSpPr>
            <a:cxnSpLocks/>
          </p:cNvCxnSpPr>
          <p:nvPr/>
        </p:nvCxnSpPr>
        <p:spPr>
          <a:xfrm flipH="1">
            <a:off x="7589738" y="4867154"/>
            <a:ext cx="272350" cy="47146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8953DC-657B-4E0A-8B52-AA58EBE98403}"/>
              </a:ext>
            </a:extLst>
          </p:cNvPr>
          <p:cNvSpPr txBox="1"/>
          <p:nvPr/>
        </p:nvSpPr>
        <p:spPr>
          <a:xfrm>
            <a:off x="8665292" y="5213069"/>
            <a:ext cx="10070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4B1AC4-34D2-4060-B7EF-27535A4CA09F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9165938" y="5613179"/>
            <a:ext cx="2858" cy="5339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638E22-1B44-41A8-98EB-BE46E9FF996F}"/>
              </a:ext>
            </a:extLst>
          </p:cNvPr>
          <p:cNvCxnSpPr>
            <a:cxnSpLocks/>
          </p:cNvCxnSpPr>
          <p:nvPr/>
        </p:nvCxnSpPr>
        <p:spPr>
          <a:xfrm>
            <a:off x="7605696" y="5334402"/>
            <a:ext cx="7495" cy="81273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0A984C6-12B7-439B-8AA6-DB1516173461}"/>
              </a:ext>
            </a:extLst>
          </p:cNvPr>
          <p:cNvSpPr/>
          <p:nvPr/>
        </p:nvSpPr>
        <p:spPr>
          <a:xfrm>
            <a:off x="773250" y="2889957"/>
            <a:ext cx="2740723" cy="743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88584D-8403-4B99-BC86-2A26829E4E5F}"/>
              </a:ext>
            </a:extLst>
          </p:cNvPr>
          <p:cNvSpPr txBox="1"/>
          <p:nvPr/>
        </p:nvSpPr>
        <p:spPr>
          <a:xfrm>
            <a:off x="1081608" y="2651922"/>
            <a:ext cx="3674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IF</a:t>
            </a: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877BFE7C-F12A-4F2E-97E4-F6974367B193}"/>
              </a:ext>
            </a:extLst>
          </p:cNvPr>
          <p:cNvSpPr/>
          <p:nvPr/>
        </p:nvSpPr>
        <p:spPr>
          <a:xfrm>
            <a:off x="1646880" y="2669397"/>
            <a:ext cx="156750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CARROT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CEC30-2C29-4566-86B9-9E1AE8AE2BB7}"/>
              </a:ext>
            </a:extLst>
          </p:cNvPr>
          <p:cNvSpPr txBox="1"/>
          <p:nvPr/>
        </p:nvSpPr>
        <p:spPr>
          <a:xfrm>
            <a:off x="1111439" y="3242908"/>
            <a:ext cx="560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A2FE75-84B8-42EE-A78D-54105FAF528F}"/>
              </a:ext>
            </a:extLst>
          </p:cNvPr>
          <p:cNvSpPr/>
          <p:nvPr/>
        </p:nvSpPr>
        <p:spPr>
          <a:xfrm>
            <a:off x="694626" y="3756116"/>
            <a:ext cx="3006517" cy="1328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83F470-D95B-4B7F-81FC-7C5878CE33FE}"/>
              </a:ext>
            </a:extLst>
          </p:cNvPr>
          <p:cNvSpPr txBox="1"/>
          <p:nvPr/>
        </p:nvSpPr>
        <p:spPr>
          <a:xfrm>
            <a:off x="799954" y="3657473"/>
            <a:ext cx="6655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03108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41506" y="3080500"/>
            <a:ext cx="3620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PRACTICE!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E8500-9C90-4503-B8C7-97D385388934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F0E54F-B292-4D04-8EE1-008642A2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1A2BA5-C6A6-4A57-8AF8-4F314309691A}"/>
              </a:ext>
            </a:extLst>
          </p:cNvPr>
          <p:cNvSpPr txBox="1"/>
          <p:nvPr/>
        </p:nvSpPr>
        <p:spPr>
          <a:xfrm>
            <a:off x="125766" y="112179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3D90CB-0B5F-4AD8-9C7A-D811CCD1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9179A8-2402-49DA-AC96-B8E9D53BDAE2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7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/>
          <p:cNvSpPr txBox="1">
            <a:spLocks noChangeArrowheads="1"/>
          </p:cNvSpPr>
          <p:nvPr/>
        </p:nvSpPr>
        <p:spPr bwMode="auto"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Review this lesson.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3443287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Finish all challenges on </a:t>
            </a:r>
            <a:r>
              <a:rPr lang="en-US" sz="2800" dirty="0" err="1">
                <a:latin typeface="Calibri Light" panose="020F0302020204030204" pitchFamily="34" charset="0"/>
              </a:rPr>
              <a:t>toxicode</a:t>
            </a:r>
            <a:r>
              <a:rPr lang="en-US" sz="2800" dirty="0">
                <a:latin typeface="Calibri Light" panose="020F0302020204030204" pitchFamily="34" charset="0"/>
              </a:rPr>
              <a:t> :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5764504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Submit your 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2444" y="4116168"/>
            <a:ext cx="4557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http://compute-it.toxicode.fr/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1694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REPEAT-N-TIMES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05195"/>
              </p:ext>
            </p:extLst>
          </p:nvPr>
        </p:nvGraphicFramePr>
        <p:xfrm>
          <a:off x="1719544" y="1828801"/>
          <a:ext cx="8919881" cy="100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37" y="1913808"/>
            <a:ext cx="735693" cy="8100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4979" y="4338711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93436" y="4095858"/>
            <a:ext cx="3293589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293436" y="3774326"/>
            <a:ext cx="1915076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93436" y="5325993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746683" y="3986775"/>
            <a:ext cx="1353774" cy="2987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208518">
            <a:off x="8597264" y="4285784"/>
            <a:ext cx="2900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We know exactly </a:t>
            </a:r>
          </a:p>
          <a:p>
            <a:pPr algn="ctr"/>
            <a:r>
              <a:rPr lang="en-US" sz="3000" dirty="0">
                <a:solidFill>
                  <a:schemeClr val="accent2"/>
                </a:solidFill>
              </a:rPr>
              <a:t>how </a:t>
            </a:r>
          </a:p>
          <a:p>
            <a:r>
              <a:rPr lang="en-US" sz="3000" dirty="0">
                <a:solidFill>
                  <a:schemeClr val="accent2"/>
                </a:solidFill>
              </a:rPr>
              <a:t>many iterations !</a:t>
            </a:r>
            <a:endParaRPr lang="fr-FR" sz="30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190350" y="1532965"/>
            <a:ext cx="3018162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1350" y="1100700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Always 3 </a:t>
            </a:r>
            <a:r>
              <a:rPr lang="fr-FR" dirty="0" err="1"/>
              <a:t>cells</a:t>
            </a:r>
            <a:endParaRPr lang="fr-F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3511773" y="3660795"/>
            <a:ext cx="735693" cy="8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39846" y="1873437"/>
            <a:ext cx="884947" cy="914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2B6734-8C99-421C-BD7A-121E0CEF2D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BE520D-6015-464D-8369-9D35E4497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091BD6-8436-4B82-A02E-310BD660E320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B5590D-C582-4870-938B-1BDC3AAD6F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1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3578" y="8634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WHILE…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41441"/>
              </p:ext>
            </p:extLst>
          </p:nvPr>
        </p:nvGraphicFramePr>
        <p:xfrm>
          <a:off x="1719544" y="2220683"/>
          <a:ext cx="8919881" cy="100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24" y="2342591"/>
            <a:ext cx="735693" cy="8100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7077" y="5093245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14921" y="4729040"/>
            <a:ext cx="4788831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316788" y="4444889"/>
            <a:ext cx="1417055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2514" y="603690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21798" y="4446470"/>
            <a:ext cx="221949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29168" y="4443148"/>
            <a:ext cx="2450315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CARROT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506207" y="4267396"/>
            <a:ext cx="735693" cy="8100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13247" y="2261230"/>
            <a:ext cx="884947" cy="91472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422454" y="369332"/>
            <a:ext cx="0" cy="52565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49326" y="3605284"/>
            <a:ext cx="3666373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true we continue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77570" y="5093245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85414" y="4729040"/>
            <a:ext cx="4788831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887281" y="4444889"/>
            <a:ext cx="1417055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23007" y="603690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9324" y="4458471"/>
            <a:ext cx="1908628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461191" y="4422960"/>
            <a:ext cx="246742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CARROT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04994" y="3519702"/>
            <a:ext cx="3273613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true we stop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111A5-E4B6-4D0E-93E3-BD112E3FEBDA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372255-9B8F-4F97-A8B1-F92F8CAB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B93763-13CD-47A5-985B-4686949D0512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A9C0E0-432A-4393-9CEC-3D1E2328F3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90C24D8-40DF-4886-AE7D-4157B484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09686"/>
              </p:ext>
            </p:extLst>
          </p:nvPr>
        </p:nvGraphicFramePr>
        <p:xfrm>
          <a:off x="1719544" y="994257"/>
          <a:ext cx="8919881" cy="100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E3276B6-48A4-4E8E-971D-8F13C128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37" y="1079264"/>
            <a:ext cx="735693" cy="8100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B38BA5-A799-4A6B-9301-510C191C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39846" y="1038893"/>
            <a:ext cx="884947" cy="9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2150" y="3948388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7319" y="3582782"/>
            <a:ext cx="5095522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395876" y="3298631"/>
            <a:ext cx="1417055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08888" y="4230580"/>
            <a:ext cx="2272868" cy="60961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067919" y="3312213"/>
            <a:ext cx="1908628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799031" y="3292470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CARROT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39" y="2471060"/>
            <a:ext cx="2830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</a:t>
            </a:r>
            <a:r>
              <a:rPr lang="en-US" sz="3000" dirty="0"/>
              <a:t> we check</a:t>
            </a:r>
          </a:p>
          <a:p>
            <a:r>
              <a:rPr lang="en-US" sz="3000" dirty="0"/>
              <a:t>If we continue or</a:t>
            </a:r>
          </a:p>
          <a:p>
            <a:r>
              <a:rPr lang="en-US" sz="3000" dirty="0"/>
              <a:t> leave the loop</a:t>
            </a:r>
            <a:endParaRPr lang="fr-FR" sz="3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3386" y="2851751"/>
            <a:ext cx="2816394" cy="8220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100" y="4388779"/>
            <a:ext cx="4046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/>
              <a:t>2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6"/>
                </a:solidFill>
              </a:rPr>
              <a:t>If no carrot </a:t>
            </a:r>
            <a:r>
              <a:rPr lang="en-US" sz="3000" dirty="0"/>
              <a:t>on the cell</a:t>
            </a:r>
          </a:p>
          <a:p>
            <a:pPr algn="r"/>
            <a:r>
              <a:rPr lang="en-US" sz="3000" dirty="0"/>
              <a:t>We continue on the loop</a:t>
            </a:r>
            <a:endParaRPr lang="fr-FR" sz="3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58598" y="2656193"/>
            <a:ext cx="0" cy="5822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158598" y="2656193"/>
            <a:ext cx="3538102" cy="1993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940" y="6121688"/>
            <a:ext cx="3542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/>
              <a:t>3</a:t>
            </a:r>
            <a:r>
              <a:rPr lang="en-US" sz="3000" dirty="0"/>
              <a:t> And we loop again..</a:t>
            </a:r>
            <a:endParaRPr lang="fr-FR" sz="3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080329" y="4601406"/>
            <a:ext cx="0" cy="51488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29" y="5056660"/>
            <a:ext cx="3538102" cy="1993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600934" y="2636258"/>
            <a:ext cx="17497" cy="242040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00490" y="5215150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6311378" y="205455"/>
            <a:ext cx="441997" cy="3916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71" y="651648"/>
            <a:ext cx="2541551" cy="1074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7C446E-757C-4C69-A0FF-10FAEFC3D62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8A0962-5290-41CD-BEB1-27969976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63863C-9B63-471B-B312-E4D34185A279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F162D6-063D-4C99-ABB1-55986870EE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55693" y="3904845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0862" y="3539239"/>
            <a:ext cx="5095522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439419" y="3255088"/>
            <a:ext cx="1417055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21361" y="5360899"/>
            <a:ext cx="1834332" cy="6529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111462" y="3268670"/>
            <a:ext cx="1908628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842574" y="3248927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CARROT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282" y="2427517"/>
            <a:ext cx="2830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</a:t>
            </a:r>
            <a:r>
              <a:rPr lang="en-US" sz="3000" dirty="0"/>
              <a:t> we check</a:t>
            </a:r>
          </a:p>
          <a:p>
            <a:r>
              <a:rPr lang="en-US" sz="3000" dirty="0"/>
              <a:t>If we continue or</a:t>
            </a:r>
          </a:p>
          <a:p>
            <a:r>
              <a:rPr lang="en-US" sz="3000" dirty="0"/>
              <a:t> leave the loop</a:t>
            </a:r>
            <a:endParaRPr lang="fr-FR" sz="3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66929" y="2808208"/>
            <a:ext cx="2816394" cy="8220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9295" y="4345236"/>
            <a:ext cx="3723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b="1" dirty="0"/>
              <a:t>2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6"/>
                </a:solidFill>
              </a:rPr>
              <a:t>If a carrot </a:t>
            </a:r>
            <a:r>
              <a:rPr lang="en-US" sz="3000" dirty="0"/>
              <a:t>on the cell</a:t>
            </a:r>
          </a:p>
          <a:p>
            <a:pPr algn="r"/>
            <a:r>
              <a:rPr lang="en-US" sz="3000" dirty="0"/>
              <a:t>We exit the loop !</a:t>
            </a:r>
            <a:endParaRPr lang="fr-FR" sz="3000" dirty="0"/>
          </a:p>
        </p:txBody>
      </p:sp>
      <p:sp>
        <p:nvSpPr>
          <p:cNvPr id="42" name="TextBox 41"/>
          <p:cNvSpPr txBox="1"/>
          <p:nvPr/>
        </p:nvSpPr>
        <p:spPr>
          <a:xfrm>
            <a:off x="281170" y="5824621"/>
            <a:ext cx="4371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/>
              <a:t>And we go to the next step</a:t>
            </a:r>
            <a:endParaRPr lang="fr-FR" sz="3000" dirty="0"/>
          </a:p>
        </p:txBody>
      </p:sp>
      <p:sp>
        <p:nvSpPr>
          <p:cNvPr id="48" name="Rectangle 47"/>
          <p:cNvSpPr/>
          <p:nvPr/>
        </p:nvSpPr>
        <p:spPr>
          <a:xfrm>
            <a:off x="6644033" y="5171607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7656748" y="162336"/>
            <a:ext cx="441997" cy="3916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71" y="651648"/>
            <a:ext cx="2541551" cy="10743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899E70-4123-4C31-91E9-BCCF94EE383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D2B93F-4CBA-42B1-A156-254EEE31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74CC27-2C16-4D91-AD66-7C194B3861C1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C558E1-3738-41BF-9DA6-3AC21DEE8F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71921" y="4106461"/>
            <a:ext cx="884947" cy="91472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64399"/>
              </p:ext>
            </p:extLst>
          </p:nvPr>
        </p:nvGraphicFramePr>
        <p:xfrm>
          <a:off x="975931" y="4106461"/>
          <a:ext cx="8919881" cy="100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399" y="4158802"/>
            <a:ext cx="735693" cy="8100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57778" y="2115771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65622" y="1751566"/>
            <a:ext cx="4788831" cy="1027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5167489" y="1467415"/>
            <a:ext cx="1417055" cy="5643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3215" y="3059430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CARROT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62161" y="2365830"/>
            <a:ext cx="1319858" cy="725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208518">
            <a:off x="348706" y="1875587"/>
            <a:ext cx="4018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The same code work for </a:t>
            </a:r>
          </a:p>
          <a:p>
            <a:pPr algn="ctr"/>
            <a:r>
              <a:rPr lang="en-US" sz="3000" dirty="0">
                <a:solidFill>
                  <a:schemeClr val="accent2"/>
                </a:solidFill>
              </a:rPr>
              <a:t>different cases !</a:t>
            </a:r>
            <a:endParaRPr lang="fr-FR" sz="3000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39532" y="1480997"/>
            <a:ext cx="1908628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70644" y="146125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CARROT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71921" y="5284223"/>
            <a:ext cx="884947" cy="91472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64399"/>
              </p:ext>
            </p:extLst>
          </p:nvPr>
        </p:nvGraphicFramePr>
        <p:xfrm>
          <a:off x="975931" y="5284223"/>
          <a:ext cx="8919881" cy="100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dirty="0">
                          <a:effectLst/>
                        </a:rPr>
                        <a:t> 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306" marR="1063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43" y="5388907"/>
            <a:ext cx="735693" cy="8100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WHILE …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E47E5-2673-4418-9674-92FF02A27FA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13DFC2-1351-4CEF-B121-872DB2BF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824FC7-17FF-496C-91DB-2FC80CA34A8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5B9B8B-254B-4D9C-9767-24AB7867A4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D508F0-9C69-4D17-BFE5-3BDEFF9D45AA}"/>
              </a:ext>
            </a:extLst>
          </p:cNvPr>
          <p:cNvGrpSpPr/>
          <p:nvPr/>
        </p:nvGrpSpPr>
        <p:grpSpPr>
          <a:xfrm>
            <a:off x="184780" y="619390"/>
            <a:ext cx="3961656" cy="868992"/>
            <a:chOff x="4722675" y="2813920"/>
            <a:chExt cx="4615463" cy="1038158"/>
          </a:xfrm>
        </p:grpSpPr>
        <p:sp>
          <p:nvSpPr>
            <p:cNvPr id="4" name="Google Shape;96;p2">
              <a:extLst>
                <a:ext uri="{FF2B5EF4-FFF2-40B4-BE49-F238E27FC236}">
                  <a16:creationId xmlns:a16="http://schemas.microsoft.com/office/drawing/2014/main" id="{0512B39C-A66F-4CF6-8ECC-55D55FA257B8}"/>
                </a:ext>
              </a:extLst>
            </p:cNvPr>
            <p:cNvSpPr/>
            <p:nvPr/>
          </p:nvSpPr>
          <p:spPr>
            <a:xfrm>
              <a:off x="4920683" y="324369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97;p2">
              <a:extLst>
                <a:ext uri="{FF2B5EF4-FFF2-40B4-BE49-F238E27FC236}">
                  <a16:creationId xmlns:a16="http://schemas.microsoft.com/office/drawing/2014/main" id="{C619C44B-1B27-4607-B64D-B45AEE3C427D}"/>
                </a:ext>
              </a:extLst>
            </p:cNvPr>
            <p:cNvSpPr/>
            <p:nvPr/>
          </p:nvSpPr>
          <p:spPr>
            <a:xfrm>
              <a:off x="5551748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8;p2">
              <a:extLst>
                <a:ext uri="{FF2B5EF4-FFF2-40B4-BE49-F238E27FC236}">
                  <a16:creationId xmlns:a16="http://schemas.microsoft.com/office/drawing/2014/main" id="{B586C524-C6CB-49A9-BA9D-AFC4AFB081EE}"/>
                </a:ext>
              </a:extLst>
            </p:cNvPr>
            <p:cNvSpPr/>
            <p:nvPr/>
          </p:nvSpPr>
          <p:spPr>
            <a:xfrm>
              <a:off x="6182813" y="324369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9;p2">
              <a:extLst>
                <a:ext uri="{FF2B5EF4-FFF2-40B4-BE49-F238E27FC236}">
                  <a16:creationId xmlns:a16="http://schemas.microsoft.com/office/drawing/2014/main" id="{1B22F7E2-2CEB-45A9-9DE2-6AA3A9AE6B10}"/>
                </a:ext>
              </a:extLst>
            </p:cNvPr>
            <p:cNvSpPr/>
            <p:nvPr/>
          </p:nvSpPr>
          <p:spPr>
            <a:xfrm>
              <a:off x="6813878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0;p2">
              <a:extLst>
                <a:ext uri="{FF2B5EF4-FFF2-40B4-BE49-F238E27FC236}">
                  <a16:creationId xmlns:a16="http://schemas.microsoft.com/office/drawing/2014/main" id="{FE46D564-FAB9-4D17-B150-A67E5381772E}"/>
                </a:ext>
              </a:extLst>
            </p:cNvPr>
            <p:cNvSpPr/>
            <p:nvPr/>
          </p:nvSpPr>
          <p:spPr>
            <a:xfrm>
              <a:off x="7444943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1;p2">
              <a:extLst>
                <a:ext uri="{FF2B5EF4-FFF2-40B4-BE49-F238E27FC236}">
                  <a16:creationId xmlns:a16="http://schemas.microsoft.com/office/drawing/2014/main" id="{093782D0-1E27-4A0A-B101-DF5C69761B91}"/>
                </a:ext>
              </a:extLst>
            </p:cNvPr>
            <p:cNvSpPr/>
            <p:nvPr/>
          </p:nvSpPr>
          <p:spPr>
            <a:xfrm>
              <a:off x="8076008" y="324369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2;p2">
              <a:extLst>
                <a:ext uri="{FF2B5EF4-FFF2-40B4-BE49-F238E27FC236}">
                  <a16:creationId xmlns:a16="http://schemas.microsoft.com/office/drawing/2014/main" id="{7FF8101D-D967-409D-A15F-9D513C735E78}"/>
                </a:ext>
              </a:extLst>
            </p:cNvPr>
            <p:cNvSpPr/>
            <p:nvPr/>
          </p:nvSpPr>
          <p:spPr>
            <a:xfrm>
              <a:off x="8707073" y="324369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07;p2">
              <a:extLst>
                <a:ext uri="{FF2B5EF4-FFF2-40B4-BE49-F238E27FC236}">
                  <a16:creationId xmlns:a16="http://schemas.microsoft.com/office/drawing/2014/main" id="{406A2698-4F5F-4130-AB11-17FD870E3A6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82874" y="3364587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2F74B-B30F-4578-9C8F-82E8CEF0CD9B}"/>
                </a:ext>
              </a:extLst>
            </p:cNvPr>
            <p:cNvSpPr txBox="1"/>
            <p:nvPr/>
          </p:nvSpPr>
          <p:spPr>
            <a:xfrm>
              <a:off x="4722675" y="281392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CASE 1</a:t>
              </a:r>
            </a:p>
          </p:txBody>
        </p:sp>
        <p:pic>
          <p:nvPicPr>
            <p:cNvPr id="27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92F68936-6888-43F5-9F0D-6A8D9522A7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76257" y="3364587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1DC4960D-4C0D-44A5-89A8-278173D2A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58316" y="3393557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52F7DC-2060-4433-AB83-C2013FF13EB6}"/>
              </a:ext>
            </a:extLst>
          </p:cNvPr>
          <p:cNvGrpSpPr/>
          <p:nvPr/>
        </p:nvGrpSpPr>
        <p:grpSpPr>
          <a:xfrm>
            <a:off x="184779" y="2992100"/>
            <a:ext cx="2855995" cy="868993"/>
            <a:chOff x="4733272" y="4083239"/>
            <a:chExt cx="3327331" cy="1038159"/>
          </a:xfrm>
        </p:grpSpPr>
        <p:sp>
          <p:nvSpPr>
            <p:cNvPr id="12" name="Google Shape;96;p2">
              <a:extLst>
                <a:ext uri="{FF2B5EF4-FFF2-40B4-BE49-F238E27FC236}">
                  <a16:creationId xmlns:a16="http://schemas.microsoft.com/office/drawing/2014/main" id="{CA31A17F-A5DC-470D-B994-CE2D2BB66220}"/>
                </a:ext>
              </a:extLst>
            </p:cNvPr>
            <p:cNvSpPr/>
            <p:nvPr/>
          </p:nvSpPr>
          <p:spPr>
            <a:xfrm>
              <a:off x="4920683" y="451301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7;p2">
              <a:extLst>
                <a:ext uri="{FF2B5EF4-FFF2-40B4-BE49-F238E27FC236}">
                  <a16:creationId xmlns:a16="http://schemas.microsoft.com/office/drawing/2014/main" id="{5BDBC0E4-90ED-4A1B-BE78-8AB00D23D090}"/>
                </a:ext>
              </a:extLst>
            </p:cNvPr>
            <p:cNvSpPr/>
            <p:nvPr/>
          </p:nvSpPr>
          <p:spPr>
            <a:xfrm>
              <a:off x="5551748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8;p2">
              <a:extLst>
                <a:ext uri="{FF2B5EF4-FFF2-40B4-BE49-F238E27FC236}">
                  <a16:creationId xmlns:a16="http://schemas.microsoft.com/office/drawing/2014/main" id="{1FD502BD-64EA-4D61-8E6F-44F42B656300}"/>
                </a:ext>
              </a:extLst>
            </p:cNvPr>
            <p:cNvSpPr/>
            <p:nvPr/>
          </p:nvSpPr>
          <p:spPr>
            <a:xfrm>
              <a:off x="6182813" y="451301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107;p2">
              <a:extLst>
                <a:ext uri="{FF2B5EF4-FFF2-40B4-BE49-F238E27FC236}">
                  <a16:creationId xmlns:a16="http://schemas.microsoft.com/office/drawing/2014/main" id="{E189ABB5-7F31-4A81-829D-E44167DA24A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82874" y="4633907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AA8BDE13-3171-4023-973D-8F38E3A4B7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0875" y="4618284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8E0840-C8E3-4D6D-AA50-ADE51DBEBDD6}"/>
                </a:ext>
              </a:extLst>
            </p:cNvPr>
            <p:cNvSpPr txBox="1"/>
            <p:nvPr/>
          </p:nvSpPr>
          <p:spPr>
            <a:xfrm>
              <a:off x="4733272" y="4083239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CASE 2</a:t>
              </a:r>
            </a:p>
          </p:txBody>
        </p:sp>
        <p:sp>
          <p:nvSpPr>
            <p:cNvPr id="34" name="Google Shape;97;p2">
              <a:extLst>
                <a:ext uri="{FF2B5EF4-FFF2-40B4-BE49-F238E27FC236}">
                  <a16:creationId xmlns:a16="http://schemas.microsoft.com/office/drawing/2014/main" id="{7A5D629E-50D9-4A57-BEFA-E79AFC7850EC}"/>
                </a:ext>
              </a:extLst>
            </p:cNvPr>
            <p:cNvSpPr/>
            <p:nvPr/>
          </p:nvSpPr>
          <p:spPr>
            <a:xfrm>
              <a:off x="6813877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2">
              <a:extLst>
                <a:ext uri="{FF2B5EF4-FFF2-40B4-BE49-F238E27FC236}">
                  <a16:creationId xmlns:a16="http://schemas.microsoft.com/office/drawing/2014/main" id="{2EC0F4A2-86EE-48AA-8295-716D38ACE88E}"/>
                </a:ext>
              </a:extLst>
            </p:cNvPr>
            <p:cNvSpPr/>
            <p:nvPr/>
          </p:nvSpPr>
          <p:spPr>
            <a:xfrm>
              <a:off x="7429538" y="451301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5ABDFEB3-DACA-4EF8-AE19-632E8B08371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96535" y="4599386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AE3416-50B6-40DE-A8CC-8EA75846AAA2}"/>
              </a:ext>
            </a:extLst>
          </p:cNvPr>
          <p:cNvGrpSpPr/>
          <p:nvPr/>
        </p:nvGrpSpPr>
        <p:grpSpPr>
          <a:xfrm>
            <a:off x="184779" y="5364811"/>
            <a:ext cx="4960019" cy="832967"/>
            <a:chOff x="4821678" y="5395596"/>
            <a:chExt cx="5778590" cy="995120"/>
          </a:xfrm>
        </p:grpSpPr>
        <p:sp>
          <p:nvSpPr>
            <p:cNvPr id="17" name="Google Shape;96;p2">
              <a:extLst>
                <a:ext uri="{FF2B5EF4-FFF2-40B4-BE49-F238E27FC236}">
                  <a16:creationId xmlns:a16="http://schemas.microsoft.com/office/drawing/2014/main" id="{E90B2A6E-A957-477B-8608-4C0CDCC12D2F}"/>
                </a:ext>
              </a:extLst>
            </p:cNvPr>
            <p:cNvSpPr/>
            <p:nvPr/>
          </p:nvSpPr>
          <p:spPr>
            <a:xfrm>
              <a:off x="4920683" y="578233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7;p2">
              <a:extLst>
                <a:ext uri="{FF2B5EF4-FFF2-40B4-BE49-F238E27FC236}">
                  <a16:creationId xmlns:a16="http://schemas.microsoft.com/office/drawing/2014/main" id="{F38D2D93-35C5-410B-92E1-B9BD5FA526A8}"/>
                </a:ext>
              </a:extLst>
            </p:cNvPr>
            <p:cNvSpPr/>
            <p:nvPr/>
          </p:nvSpPr>
          <p:spPr>
            <a:xfrm>
              <a:off x="5551748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8;p2">
              <a:extLst>
                <a:ext uri="{FF2B5EF4-FFF2-40B4-BE49-F238E27FC236}">
                  <a16:creationId xmlns:a16="http://schemas.microsoft.com/office/drawing/2014/main" id="{194F5674-85EA-49DF-8AA4-E3095E942E17}"/>
                </a:ext>
              </a:extLst>
            </p:cNvPr>
            <p:cNvSpPr/>
            <p:nvPr/>
          </p:nvSpPr>
          <p:spPr>
            <a:xfrm>
              <a:off x="6182813" y="578233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9;p2">
              <a:extLst>
                <a:ext uri="{FF2B5EF4-FFF2-40B4-BE49-F238E27FC236}">
                  <a16:creationId xmlns:a16="http://schemas.microsoft.com/office/drawing/2014/main" id="{3B1140E5-3AF3-42D0-875F-3BACC8B72E50}"/>
                </a:ext>
              </a:extLst>
            </p:cNvPr>
            <p:cNvSpPr/>
            <p:nvPr/>
          </p:nvSpPr>
          <p:spPr>
            <a:xfrm>
              <a:off x="6813878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0;p2">
              <a:extLst>
                <a:ext uri="{FF2B5EF4-FFF2-40B4-BE49-F238E27FC236}">
                  <a16:creationId xmlns:a16="http://schemas.microsoft.com/office/drawing/2014/main" id="{2BA73A67-2B5B-4E6F-A322-965EA37A97A1}"/>
                </a:ext>
              </a:extLst>
            </p:cNvPr>
            <p:cNvSpPr/>
            <p:nvPr/>
          </p:nvSpPr>
          <p:spPr>
            <a:xfrm>
              <a:off x="7444943" y="578233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1;p2">
              <a:extLst>
                <a:ext uri="{FF2B5EF4-FFF2-40B4-BE49-F238E27FC236}">
                  <a16:creationId xmlns:a16="http://schemas.microsoft.com/office/drawing/2014/main" id="{AC179C4D-CA74-47EE-9D0E-3E4084D7344D}"/>
                </a:ext>
              </a:extLst>
            </p:cNvPr>
            <p:cNvSpPr/>
            <p:nvPr/>
          </p:nvSpPr>
          <p:spPr>
            <a:xfrm>
              <a:off x="8076008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Google Shape;107;p2">
              <a:extLst>
                <a:ext uri="{FF2B5EF4-FFF2-40B4-BE49-F238E27FC236}">
                  <a16:creationId xmlns:a16="http://schemas.microsoft.com/office/drawing/2014/main" id="{F7B7B2E0-A187-4DDB-8E92-CB46132D13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82874" y="590322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A2F36-5765-4C9C-821F-08A0E1C3EC0B}"/>
                </a:ext>
              </a:extLst>
            </p:cNvPr>
            <p:cNvSpPr txBox="1"/>
            <p:nvPr/>
          </p:nvSpPr>
          <p:spPr>
            <a:xfrm>
              <a:off x="4821678" y="5395596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CASE 3</a:t>
              </a:r>
            </a:p>
          </p:txBody>
        </p:sp>
        <p:sp>
          <p:nvSpPr>
            <p:cNvPr id="28" name="Google Shape;101;p2">
              <a:extLst>
                <a:ext uri="{FF2B5EF4-FFF2-40B4-BE49-F238E27FC236}">
                  <a16:creationId xmlns:a16="http://schemas.microsoft.com/office/drawing/2014/main" id="{52BCC1E8-3182-45C8-A4A0-B17A7796A9CB}"/>
                </a:ext>
              </a:extLst>
            </p:cNvPr>
            <p:cNvSpPr/>
            <p:nvPr/>
          </p:nvSpPr>
          <p:spPr>
            <a:xfrm>
              <a:off x="8707073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1;p2">
              <a:extLst>
                <a:ext uri="{FF2B5EF4-FFF2-40B4-BE49-F238E27FC236}">
                  <a16:creationId xmlns:a16="http://schemas.microsoft.com/office/drawing/2014/main" id="{D3C15347-C91B-4162-ABBA-612F7125F459}"/>
                </a:ext>
              </a:extLst>
            </p:cNvPr>
            <p:cNvSpPr/>
            <p:nvPr/>
          </p:nvSpPr>
          <p:spPr>
            <a:xfrm>
              <a:off x="9338138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1;p2">
              <a:extLst>
                <a:ext uri="{FF2B5EF4-FFF2-40B4-BE49-F238E27FC236}">
                  <a16:creationId xmlns:a16="http://schemas.microsoft.com/office/drawing/2014/main" id="{CA965F82-F7F8-4628-AE58-13CEB6B94FF6}"/>
                </a:ext>
              </a:extLst>
            </p:cNvPr>
            <p:cNvSpPr/>
            <p:nvPr/>
          </p:nvSpPr>
          <p:spPr>
            <a:xfrm>
              <a:off x="9969203" y="578233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C85EFB5C-87CC-4C71-9A49-3C578ABDBB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39394" y="5903225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924D11C8-7718-4775-8F3E-3A73033A74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67738" y="5868703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20F3852C-AE2C-4075-A940-6471A7EEA8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27818" y="5922123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109;p2" descr="https://encrypted-tbn0.gstatic.com/images?q=tbn:ANd9GcT-7k3xwwwyngXPDWyXOdyzxCrHq8cjQMxs5uerU8QJe49GBrjE&amp;s">
              <a:extLst>
                <a:ext uri="{FF2B5EF4-FFF2-40B4-BE49-F238E27FC236}">
                  <a16:creationId xmlns:a16="http://schemas.microsoft.com/office/drawing/2014/main" id="{FE62B578-414B-4416-B50F-A90E0F040A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3478" y="5903225"/>
              <a:ext cx="435640" cy="435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2EF6F2C-6ED8-423B-ADE7-33CD7CDBAB41}"/>
              </a:ext>
            </a:extLst>
          </p:cNvPr>
          <p:cNvSpPr/>
          <p:nvPr/>
        </p:nvSpPr>
        <p:spPr>
          <a:xfrm>
            <a:off x="5792038" y="559945"/>
            <a:ext cx="2467429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CE82AA-07E4-40F9-8C5F-7AD3DB60B0F4}"/>
              </a:ext>
            </a:extLst>
          </p:cNvPr>
          <p:cNvSpPr/>
          <p:nvPr/>
        </p:nvSpPr>
        <p:spPr>
          <a:xfrm>
            <a:off x="5437098" y="417686"/>
            <a:ext cx="2822370" cy="161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656E90-C8C6-4FB5-AF97-9B9349F56844}"/>
              </a:ext>
            </a:extLst>
          </p:cNvPr>
          <p:cNvSpPr/>
          <p:nvPr/>
        </p:nvSpPr>
        <p:spPr>
          <a:xfrm>
            <a:off x="5554200" y="1217813"/>
            <a:ext cx="2494159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82E46-1EBF-4750-98C6-A6610C3EF370}"/>
              </a:ext>
            </a:extLst>
          </p:cNvPr>
          <p:cNvSpPr txBox="1"/>
          <p:nvPr/>
        </p:nvSpPr>
        <p:spPr>
          <a:xfrm>
            <a:off x="5862559" y="979779"/>
            <a:ext cx="3674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IF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B067A5-20CE-4354-BF04-ECDB2446B582}"/>
              </a:ext>
            </a:extLst>
          </p:cNvPr>
          <p:cNvSpPr txBox="1"/>
          <p:nvPr/>
        </p:nvSpPr>
        <p:spPr>
          <a:xfrm>
            <a:off x="5696413" y="186852"/>
            <a:ext cx="18109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REPEAT 6 times</a:t>
            </a:r>
          </a:p>
        </p:txBody>
      </p:sp>
      <p:sp>
        <p:nvSpPr>
          <p:cNvPr id="56" name="Rounded Rectangle 7">
            <a:extLst>
              <a:ext uri="{FF2B5EF4-FFF2-40B4-BE49-F238E27FC236}">
                <a16:creationId xmlns:a16="http://schemas.microsoft.com/office/drawing/2014/main" id="{D9948D33-C0D1-4C10-8D48-C81E71342EB2}"/>
              </a:ext>
            </a:extLst>
          </p:cNvPr>
          <p:cNvSpPr/>
          <p:nvPr/>
        </p:nvSpPr>
        <p:spPr>
          <a:xfrm>
            <a:off x="6380298" y="996980"/>
            <a:ext cx="156750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DIAMOND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04E841-496E-4F56-9918-20C69072F3AF}"/>
              </a:ext>
            </a:extLst>
          </p:cNvPr>
          <p:cNvSpPr txBox="1"/>
          <p:nvPr/>
        </p:nvSpPr>
        <p:spPr>
          <a:xfrm>
            <a:off x="6174952" y="153190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AF54DD-5C0F-457B-9CB8-E503EE3F9C6F}"/>
              </a:ext>
            </a:extLst>
          </p:cNvPr>
          <p:cNvSpPr/>
          <p:nvPr/>
        </p:nvSpPr>
        <p:spPr>
          <a:xfrm>
            <a:off x="5792038" y="2892880"/>
            <a:ext cx="2467429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113A7-FFB1-4176-82B1-CDF227D04B01}"/>
              </a:ext>
            </a:extLst>
          </p:cNvPr>
          <p:cNvSpPr/>
          <p:nvPr/>
        </p:nvSpPr>
        <p:spPr>
          <a:xfrm>
            <a:off x="5437097" y="2750621"/>
            <a:ext cx="2803104" cy="161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C9771C-29AA-4274-985A-D6D9288DDBAA}"/>
              </a:ext>
            </a:extLst>
          </p:cNvPr>
          <p:cNvSpPr/>
          <p:nvPr/>
        </p:nvSpPr>
        <p:spPr>
          <a:xfrm>
            <a:off x="5554200" y="3550748"/>
            <a:ext cx="2494159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DBC88D-A0DB-4BBB-B1E1-1EAC2E48ED2F}"/>
              </a:ext>
            </a:extLst>
          </p:cNvPr>
          <p:cNvSpPr txBox="1"/>
          <p:nvPr/>
        </p:nvSpPr>
        <p:spPr>
          <a:xfrm>
            <a:off x="5862559" y="3312714"/>
            <a:ext cx="3674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7A877D-CD65-48F3-999D-33D185A50FB7}"/>
              </a:ext>
            </a:extLst>
          </p:cNvPr>
          <p:cNvSpPr txBox="1"/>
          <p:nvPr/>
        </p:nvSpPr>
        <p:spPr>
          <a:xfrm>
            <a:off x="5696413" y="2519787"/>
            <a:ext cx="18109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REPEAT 4 times</a:t>
            </a: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D2632088-57B4-4940-A2CD-3211EADA3C96}"/>
              </a:ext>
            </a:extLst>
          </p:cNvPr>
          <p:cNvSpPr/>
          <p:nvPr/>
        </p:nvSpPr>
        <p:spPr>
          <a:xfrm>
            <a:off x="6380298" y="3329915"/>
            <a:ext cx="156750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DIAMOND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AB061A-11D6-4795-9C77-4A608686B90C}"/>
              </a:ext>
            </a:extLst>
          </p:cNvPr>
          <p:cNvSpPr txBox="1"/>
          <p:nvPr/>
        </p:nvSpPr>
        <p:spPr>
          <a:xfrm>
            <a:off x="6174952" y="386484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EAADB7-C0A0-4B50-84AA-FB9848587630}"/>
              </a:ext>
            </a:extLst>
          </p:cNvPr>
          <p:cNvSpPr/>
          <p:nvPr/>
        </p:nvSpPr>
        <p:spPr>
          <a:xfrm>
            <a:off x="5769055" y="5225815"/>
            <a:ext cx="2467429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D24E79F-5F53-4EA2-9998-DA7E9792A765}"/>
              </a:ext>
            </a:extLst>
          </p:cNvPr>
          <p:cNvSpPr/>
          <p:nvPr/>
        </p:nvSpPr>
        <p:spPr>
          <a:xfrm>
            <a:off x="5414115" y="5083556"/>
            <a:ext cx="2822370" cy="161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272F7-C02D-48AC-AB3C-671D5D9FAD5E}"/>
              </a:ext>
            </a:extLst>
          </p:cNvPr>
          <p:cNvSpPr/>
          <p:nvPr/>
        </p:nvSpPr>
        <p:spPr>
          <a:xfrm>
            <a:off x="5531218" y="5883683"/>
            <a:ext cx="2517142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C88454-E041-4DAD-94AB-66434551FAEC}"/>
              </a:ext>
            </a:extLst>
          </p:cNvPr>
          <p:cNvSpPr txBox="1"/>
          <p:nvPr/>
        </p:nvSpPr>
        <p:spPr>
          <a:xfrm>
            <a:off x="5839576" y="5645649"/>
            <a:ext cx="3674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IF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2667B0-3627-4C77-A7E4-E92B3BA08F35}"/>
              </a:ext>
            </a:extLst>
          </p:cNvPr>
          <p:cNvSpPr txBox="1"/>
          <p:nvPr/>
        </p:nvSpPr>
        <p:spPr>
          <a:xfrm>
            <a:off x="5673430" y="4852722"/>
            <a:ext cx="18109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REPEAT 8 times</a:t>
            </a:r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0BAC3426-93D6-4C1D-BF9A-B94517E7C965}"/>
              </a:ext>
            </a:extLst>
          </p:cNvPr>
          <p:cNvSpPr/>
          <p:nvPr/>
        </p:nvSpPr>
        <p:spPr>
          <a:xfrm>
            <a:off x="6357315" y="5662850"/>
            <a:ext cx="1567504" cy="52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DIAMOND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7DC780-2604-4340-A0C2-2804C7FAE49A}"/>
              </a:ext>
            </a:extLst>
          </p:cNvPr>
          <p:cNvSpPr txBox="1"/>
          <p:nvPr/>
        </p:nvSpPr>
        <p:spPr>
          <a:xfrm>
            <a:off x="6151969" y="619777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BFD114E-18F4-438C-A90D-0C7F1FCACC1E}"/>
              </a:ext>
            </a:extLst>
          </p:cNvPr>
          <p:cNvGrpSpPr/>
          <p:nvPr/>
        </p:nvGrpSpPr>
        <p:grpSpPr>
          <a:xfrm>
            <a:off x="8845565" y="2116746"/>
            <a:ext cx="3185071" cy="2391935"/>
            <a:chOff x="7588042" y="58651"/>
            <a:chExt cx="3185071" cy="239193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733061-68E2-4141-9D43-7346E2BF1090}"/>
                </a:ext>
              </a:extLst>
            </p:cNvPr>
            <p:cNvSpPr/>
            <p:nvPr/>
          </p:nvSpPr>
          <p:spPr>
            <a:xfrm>
              <a:off x="7745070" y="966716"/>
              <a:ext cx="2467429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1295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RIGHT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3CABA7-9A48-468E-A6C2-95A2A7739E69}"/>
                </a:ext>
              </a:extLst>
            </p:cNvPr>
            <p:cNvSpPr/>
            <p:nvPr/>
          </p:nvSpPr>
          <p:spPr>
            <a:xfrm>
              <a:off x="7588042" y="477429"/>
              <a:ext cx="3185071" cy="1973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</a:t>
              </a:r>
            </a:p>
          </p:txBody>
        </p:sp>
        <p:sp>
          <p:nvSpPr>
            <p:cNvPr id="103" name="Rounded Rectangle 7">
              <a:extLst>
                <a:ext uri="{FF2B5EF4-FFF2-40B4-BE49-F238E27FC236}">
                  <a16:creationId xmlns:a16="http://schemas.microsoft.com/office/drawing/2014/main" id="{CB1CCCC1-DD65-407B-9548-0E2EF1CB445B}"/>
                </a:ext>
              </a:extLst>
            </p:cNvPr>
            <p:cNvSpPr/>
            <p:nvPr/>
          </p:nvSpPr>
          <p:spPr>
            <a:xfrm>
              <a:off x="8896634" y="58651"/>
              <a:ext cx="1717677" cy="743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CELL ON THE RIGHT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7CC18AD-5B05-4B31-88E0-BFFE806671AA}"/>
                </a:ext>
              </a:extLst>
            </p:cNvPr>
            <p:cNvSpPr/>
            <p:nvPr/>
          </p:nvSpPr>
          <p:spPr>
            <a:xfrm>
              <a:off x="7758933" y="1586839"/>
              <a:ext cx="2740723" cy="743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22901DF-414B-4E9E-B743-0E5B7A2AD42A}"/>
                </a:ext>
              </a:extLst>
            </p:cNvPr>
            <p:cNvSpPr txBox="1"/>
            <p:nvPr/>
          </p:nvSpPr>
          <p:spPr>
            <a:xfrm>
              <a:off x="8067291" y="1348804"/>
              <a:ext cx="3674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IF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60E4BA7-DC47-493F-8C61-524ABB590971}"/>
                </a:ext>
              </a:extLst>
            </p:cNvPr>
            <p:cNvSpPr txBox="1"/>
            <p:nvPr/>
          </p:nvSpPr>
          <p:spPr>
            <a:xfrm>
              <a:off x="7847357" y="246596"/>
              <a:ext cx="8819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WHILE</a:t>
              </a:r>
            </a:p>
          </p:txBody>
        </p:sp>
        <p:sp>
          <p:nvSpPr>
            <p:cNvPr id="107" name="Rounded Rectangle 7">
              <a:extLst>
                <a:ext uri="{FF2B5EF4-FFF2-40B4-BE49-F238E27FC236}">
                  <a16:creationId xmlns:a16="http://schemas.microsoft.com/office/drawing/2014/main" id="{C360E7E0-31AD-412E-8726-1F59CD412E3A}"/>
                </a:ext>
              </a:extLst>
            </p:cNvPr>
            <p:cNvSpPr/>
            <p:nvPr/>
          </p:nvSpPr>
          <p:spPr>
            <a:xfrm>
              <a:off x="8632563" y="1366279"/>
              <a:ext cx="1567504" cy="524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DIAMOND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CA02A4C-D186-4319-A1AF-6CC12FC423FA}"/>
                </a:ext>
              </a:extLst>
            </p:cNvPr>
            <p:cNvSpPr txBox="1"/>
            <p:nvPr/>
          </p:nvSpPr>
          <p:spPr>
            <a:xfrm>
              <a:off x="8097122" y="1939790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PICK UP</a:t>
              </a:r>
            </a:p>
          </p:txBody>
        </p:sp>
      </p:grp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D3ECACEE-DEDA-464E-932F-76DED0D68525}"/>
              </a:ext>
            </a:extLst>
          </p:cNvPr>
          <p:cNvSpPr/>
          <p:nvPr/>
        </p:nvSpPr>
        <p:spPr>
          <a:xfrm>
            <a:off x="8299799" y="186851"/>
            <a:ext cx="302345" cy="6550125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50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7;p2">
            <a:extLst>
              <a:ext uri="{FF2B5EF4-FFF2-40B4-BE49-F238E27FC236}">
                <a16:creationId xmlns:a16="http://schemas.microsoft.com/office/drawing/2014/main" id="{5DABFEA2-C87E-45C7-A501-0F80A57621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1943" y="3543300"/>
            <a:ext cx="841828" cy="8300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5D3D-0890-4C53-9D8C-5414ACFCAB6D}"/>
              </a:ext>
            </a:extLst>
          </p:cNvPr>
          <p:cNvSpPr txBox="1"/>
          <p:nvPr/>
        </p:nvSpPr>
        <p:spPr>
          <a:xfrm>
            <a:off x="1414921" y="288391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WHAT IS HAPPENING HERE 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34BC1C-FB07-4EBD-A086-5B3BD1FCE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23492"/>
              </p:ext>
            </p:extLst>
          </p:nvPr>
        </p:nvGraphicFramePr>
        <p:xfrm>
          <a:off x="2715159" y="1714272"/>
          <a:ext cx="3600000" cy="36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784710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641020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95564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80901757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2784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10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64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1964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3DB15A1-70CA-49C4-AD87-020A11440261}"/>
              </a:ext>
            </a:extLst>
          </p:cNvPr>
          <p:cNvSpPr/>
          <p:nvPr/>
        </p:nvSpPr>
        <p:spPr>
          <a:xfrm>
            <a:off x="6927660" y="2071887"/>
            <a:ext cx="3814141" cy="2894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F2103A1A-6986-453B-A65B-10EC83BF3823}"/>
              </a:ext>
            </a:extLst>
          </p:cNvPr>
          <p:cNvSpPr/>
          <p:nvPr/>
        </p:nvSpPr>
        <p:spPr>
          <a:xfrm>
            <a:off x="8679515" y="1641463"/>
            <a:ext cx="1941444" cy="10282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CELL ON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6B7EA-E9FD-43B0-AFA9-77DA2F26BC28}"/>
              </a:ext>
            </a:extLst>
          </p:cNvPr>
          <p:cNvSpPr txBox="1"/>
          <p:nvPr/>
        </p:nvSpPr>
        <p:spPr>
          <a:xfrm>
            <a:off x="7148429" y="1844587"/>
            <a:ext cx="13103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/>
              <a:t>WHILE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F8861-184C-48D3-9370-2BDF5761C85E}"/>
              </a:ext>
            </a:extLst>
          </p:cNvPr>
          <p:cNvSpPr txBox="1"/>
          <p:nvPr/>
        </p:nvSpPr>
        <p:spPr>
          <a:xfrm>
            <a:off x="7559378" y="2877490"/>
            <a:ext cx="1961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GO RIGHT</a:t>
            </a:r>
          </a:p>
          <a:p>
            <a:r>
              <a:rPr lang="fr-FR" sz="2800" dirty="0"/>
              <a:t>GO UP</a:t>
            </a:r>
          </a:p>
          <a:p>
            <a:r>
              <a:rPr lang="fr-FR" sz="2800" dirty="0"/>
              <a:t>GO LEFT</a:t>
            </a:r>
          </a:p>
          <a:p>
            <a:r>
              <a:rPr lang="fr-FR" sz="2800" dirty="0"/>
              <a:t>GO DOWN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2A462-E54C-4E7F-9D22-EF14C02DAAE1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F1F2A0-2B5D-4D0E-8330-49B4728FF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3F81B8-3895-41D4-9B63-563342EA3DB7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44512F-F1CE-428E-B93A-C4756A8522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594FBA-C617-47E6-9C88-71047A62C431}"/>
              </a:ext>
            </a:extLst>
          </p:cNvPr>
          <p:cNvGrpSpPr/>
          <p:nvPr/>
        </p:nvGrpSpPr>
        <p:grpSpPr>
          <a:xfrm>
            <a:off x="592524" y="2098386"/>
            <a:ext cx="3185071" cy="3014230"/>
            <a:chOff x="7588042" y="58651"/>
            <a:chExt cx="3185071" cy="3014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A040B8-73EC-4325-B682-83A2D44A52C1}"/>
                </a:ext>
              </a:extLst>
            </p:cNvPr>
            <p:cNvSpPr/>
            <p:nvPr/>
          </p:nvSpPr>
          <p:spPr>
            <a:xfrm>
              <a:off x="7732638" y="836213"/>
              <a:ext cx="2467429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1295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RIGHT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49D6F6-3E4C-43FD-8DCC-AEFF6724C806}"/>
                </a:ext>
              </a:extLst>
            </p:cNvPr>
            <p:cNvSpPr/>
            <p:nvPr/>
          </p:nvSpPr>
          <p:spPr>
            <a:xfrm>
              <a:off x="7588042" y="477429"/>
              <a:ext cx="3185071" cy="1973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</a:t>
              </a:r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96A0E152-76F6-4C4D-9D6B-20F80332B595}"/>
                </a:ext>
              </a:extLst>
            </p:cNvPr>
            <p:cNvSpPr/>
            <p:nvPr/>
          </p:nvSpPr>
          <p:spPr>
            <a:xfrm>
              <a:off x="8896634" y="58651"/>
              <a:ext cx="1717677" cy="743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CELL ON RIGHT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BB9592-E6F5-4802-A91C-BBB58E9028B6}"/>
                </a:ext>
              </a:extLst>
            </p:cNvPr>
            <p:cNvSpPr/>
            <p:nvPr/>
          </p:nvSpPr>
          <p:spPr>
            <a:xfrm>
              <a:off x="7758933" y="1586839"/>
              <a:ext cx="2740723" cy="743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F6359E-692B-4365-8880-7ECD571C3B93}"/>
                </a:ext>
              </a:extLst>
            </p:cNvPr>
            <p:cNvSpPr txBox="1"/>
            <p:nvPr/>
          </p:nvSpPr>
          <p:spPr>
            <a:xfrm>
              <a:off x="8067291" y="1348804"/>
              <a:ext cx="3674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IF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3ADC8-3A5C-4DEA-AE70-526A74794CF5}"/>
                </a:ext>
              </a:extLst>
            </p:cNvPr>
            <p:cNvSpPr txBox="1"/>
            <p:nvPr/>
          </p:nvSpPr>
          <p:spPr>
            <a:xfrm>
              <a:off x="7847357" y="246596"/>
              <a:ext cx="8819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WHILE</a:t>
              </a:r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7277B6C6-E9AE-4BC8-BAB0-882C8DB557BC}"/>
                </a:ext>
              </a:extLst>
            </p:cNvPr>
            <p:cNvSpPr/>
            <p:nvPr/>
          </p:nvSpPr>
          <p:spPr>
            <a:xfrm>
              <a:off x="8632563" y="1366279"/>
              <a:ext cx="1567504" cy="524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DIAMOND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FD3E11-8932-41DC-AA9F-A867AE0FE73E}"/>
                </a:ext>
              </a:extLst>
            </p:cNvPr>
            <p:cNvSpPr txBox="1"/>
            <p:nvPr/>
          </p:nvSpPr>
          <p:spPr>
            <a:xfrm>
              <a:off x="8097122" y="1939790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PICK UP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A4424A-D0E1-4C12-A41D-9EC2DD081C40}"/>
                </a:ext>
              </a:extLst>
            </p:cNvPr>
            <p:cNvSpPr/>
            <p:nvPr/>
          </p:nvSpPr>
          <p:spPr>
            <a:xfrm>
              <a:off x="7847357" y="2665846"/>
              <a:ext cx="2467429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1295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TURN AROUND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98BABB-51DE-4985-82A0-D26A5BDAEC44}"/>
              </a:ext>
            </a:extLst>
          </p:cNvPr>
          <p:cNvSpPr txBox="1"/>
          <p:nvPr/>
        </p:nvSpPr>
        <p:spPr>
          <a:xfrm>
            <a:off x="-13643" y="105122"/>
            <a:ext cx="382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Blocs </a:t>
            </a:r>
            <a:r>
              <a:rPr lang="en-US" sz="2800" b="1" dirty="0">
                <a:solidFill>
                  <a:srgbClr val="00B050"/>
                </a:solidFill>
              </a:rPr>
              <a:t>VS</a:t>
            </a:r>
            <a:r>
              <a:rPr lang="en-US" sz="2800" b="1" dirty="0"/>
              <a:t> flowcharts</a:t>
            </a:r>
            <a:endParaRPr lang="fr-FR" sz="2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A9492-BEF9-4BA1-BEC2-866F38A4AD5D}"/>
              </a:ext>
            </a:extLst>
          </p:cNvPr>
          <p:cNvCxnSpPr>
            <a:cxnSpLocks/>
          </p:cNvCxnSpPr>
          <p:nvPr/>
        </p:nvCxnSpPr>
        <p:spPr>
          <a:xfrm flipH="1">
            <a:off x="6565794" y="1473905"/>
            <a:ext cx="712276" cy="46732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1DEEC4-77A0-4EAA-A11E-836CA522616B}"/>
              </a:ext>
            </a:extLst>
          </p:cNvPr>
          <p:cNvCxnSpPr>
            <a:cxnSpLocks/>
          </p:cNvCxnSpPr>
          <p:nvPr/>
        </p:nvCxnSpPr>
        <p:spPr>
          <a:xfrm>
            <a:off x="8155709" y="1561812"/>
            <a:ext cx="542364" cy="82170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8487764" y="14739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6324244" y="1561812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65C2C-535D-4051-86DA-70B84D3060D8}"/>
              </a:ext>
            </a:extLst>
          </p:cNvPr>
          <p:cNvSpPr/>
          <p:nvPr/>
        </p:nvSpPr>
        <p:spPr>
          <a:xfrm>
            <a:off x="5537509" y="6147138"/>
            <a:ext cx="2056570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D9CEA8-EA07-4E60-A8EB-34F20FA542CB}"/>
              </a:ext>
            </a:extLst>
          </p:cNvPr>
          <p:cNvSpPr/>
          <p:nvPr/>
        </p:nvSpPr>
        <p:spPr>
          <a:xfrm>
            <a:off x="8015903" y="2444070"/>
            <a:ext cx="2064589" cy="42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6E509-11ED-4FBE-A972-9698BF26A6C5}"/>
              </a:ext>
            </a:extLst>
          </p:cNvPr>
          <p:cNvSpPr txBox="1"/>
          <p:nvPr/>
        </p:nvSpPr>
        <p:spPr>
          <a:xfrm>
            <a:off x="9633046" y="4926847"/>
            <a:ext cx="10070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PICK UP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537C5E-0EBE-43E7-A996-E3ACDAF2ED42}"/>
              </a:ext>
            </a:extLst>
          </p:cNvPr>
          <p:cNvCxnSpPr/>
          <p:nvPr/>
        </p:nvCxnSpPr>
        <p:spPr>
          <a:xfrm>
            <a:off x="8187933" y="5724363"/>
            <a:ext cx="2278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 flipV="1">
            <a:off x="9165938" y="5731373"/>
            <a:ext cx="3424" cy="41576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8F6FA7-90A8-4849-B800-15DC639D5F2B}"/>
              </a:ext>
            </a:extLst>
          </p:cNvPr>
          <p:cNvCxnSpPr>
            <a:cxnSpLocks/>
          </p:cNvCxnSpPr>
          <p:nvPr/>
        </p:nvCxnSpPr>
        <p:spPr>
          <a:xfrm flipH="1">
            <a:off x="7705726" y="199779"/>
            <a:ext cx="31838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>
            <a:stCxn id="21" idx="2"/>
          </p:cNvCxnSpPr>
          <p:nvPr/>
        </p:nvCxnSpPr>
        <p:spPr>
          <a:xfrm flipH="1">
            <a:off x="9048197" y="2865724"/>
            <a:ext cx="1" cy="52281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7014700" y="533685"/>
            <a:ext cx="1413650" cy="13589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8321072" y="3391747"/>
            <a:ext cx="1447564" cy="13915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954C4-1FC7-4D16-AC43-5438F096BC11}"/>
              </a:ext>
            </a:extLst>
          </p:cNvPr>
          <p:cNvSpPr txBox="1"/>
          <p:nvPr/>
        </p:nvSpPr>
        <p:spPr>
          <a:xfrm>
            <a:off x="9857103" y="435923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E84BB-DB9F-46FC-9FE4-9C462DEE85E9}"/>
              </a:ext>
            </a:extLst>
          </p:cNvPr>
          <p:cNvSpPr txBox="1"/>
          <p:nvPr/>
        </p:nvSpPr>
        <p:spPr>
          <a:xfrm>
            <a:off x="7953229" y="4446465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>
            <a:off x="9410126" y="4446465"/>
            <a:ext cx="318744" cy="44476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 flipH="1">
            <a:off x="8339457" y="4544156"/>
            <a:ext cx="401114" cy="1173198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>
            <a:off x="10122746" y="5326957"/>
            <a:ext cx="0" cy="3974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H="1">
            <a:off x="9165938" y="6147138"/>
            <a:ext cx="172358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5283F1-E44A-4DDC-A144-136A474787E2}"/>
              </a:ext>
            </a:extLst>
          </p:cNvPr>
          <p:cNvCxnSpPr>
            <a:cxnSpLocks/>
          </p:cNvCxnSpPr>
          <p:nvPr/>
        </p:nvCxnSpPr>
        <p:spPr>
          <a:xfrm flipV="1">
            <a:off x="10924639" y="199779"/>
            <a:ext cx="0" cy="59473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05B6E0-28E1-4CAF-9EDB-75FF32622BDE}"/>
              </a:ext>
            </a:extLst>
          </p:cNvPr>
          <p:cNvCxnSpPr/>
          <p:nvPr/>
        </p:nvCxnSpPr>
        <p:spPr>
          <a:xfrm>
            <a:off x="7705725" y="199779"/>
            <a:ext cx="20029" cy="3339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87479" y="703071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CELL</a:t>
            </a:r>
          </a:p>
          <a:p>
            <a:pPr algn="ctr"/>
            <a:r>
              <a:rPr lang="fr-FR" dirty="0"/>
              <a:t>ON</a:t>
            </a:r>
          </a:p>
          <a:p>
            <a:pPr algn="ctr"/>
            <a:r>
              <a:rPr lang="fr-FR" dirty="0"/>
              <a:t>RIGHT 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09278" y="38867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DIAMOND ?</a:t>
            </a:r>
          </a:p>
        </p:txBody>
      </p:sp>
    </p:spTree>
    <p:extLst>
      <p:ext uri="{BB962C8B-B14F-4D97-AF65-F5344CB8AC3E}">
        <p14:creationId xmlns:p14="http://schemas.microsoft.com/office/powerpoint/2010/main" val="2459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397</Words>
  <Application>Microsoft Office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DJB Miss Molly Brown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66</cp:revision>
  <dcterms:created xsi:type="dcterms:W3CDTF">2020-01-29T00:40:08Z</dcterms:created>
  <dcterms:modified xsi:type="dcterms:W3CDTF">2023-06-13T03:26:04Z</dcterms:modified>
</cp:coreProperties>
</file>