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2" r:id="rId3"/>
    <p:sldId id="283" r:id="rId4"/>
    <p:sldId id="290" r:id="rId5"/>
    <p:sldId id="291" r:id="rId6"/>
    <p:sldId id="289" r:id="rId7"/>
    <p:sldId id="287" r:id="rId8"/>
    <p:sldId id="292" r:id="rId9"/>
    <p:sldId id="259" r:id="rId10"/>
    <p:sldId id="297" r:id="rId11"/>
    <p:sldId id="293" r:id="rId12"/>
    <p:sldId id="298" r:id="rId13"/>
    <p:sldId id="295" r:id="rId14"/>
    <p:sldId id="294" r:id="rId15"/>
    <p:sldId id="296" r:id="rId16"/>
    <p:sldId id="299" r:id="rId17"/>
    <p:sldId id="286" r:id="rId18"/>
    <p:sldId id="303" r:id="rId19"/>
    <p:sldId id="302" r:id="rId20"/>
    <p:sldId id="301" r:id="rId21"/>
    <p:sldId id="27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57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4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5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4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94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7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3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0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47-79EF-4EF5-8911-8FF414F46ACE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86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254205" y="2545565"/>
            <a:ext cx="39147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What is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 variable ? 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0973" y="2012833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C0D8E-FFCE-489B-8718-70EBB7F69072}"/>
              </a:ext>
            </a:extLst>
          </p:cNvPr>
          <p:cNvSpPr txBox="1"/>
          <p:nvPr/>
        </p:nvSpPr>
        <p:spPr>
          <a:xfrm>
            <a:off x="4792462" y="546139"/>
            <a:ext cx="28382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600" dirty="0">
                <a:solidFill>
                  <a:schemeClr val="bg1"/>
                </a:solidFill>
              </a:rPr>
              <a:t>CHAPTER 2</a:t>
            </a:r>
            <a:endParaRPr lang="fr-FR" sz="4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7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3014" y="1165761"/>
            <a:ext cx="5474576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SET &lt;BOB&gt; TO 36</a:t>
            </a:r>
          </a:p>
          <a:p>
            <a:r>
              <a:rPr lang="en-US" sz="5000" dirty="0">
                <a:latin typeface="Consolas" panose="020B0609020204030204" pitchFamily="49" charset="0"/>
              </a:rPr>
              <a:t>SET &lt;BOB&gt; TO 24</a:t>
            </a:r>
          </a:p>
          <a:p>
            <a:endParaRPr lang="en-US" sz="5000" dirty="0">
              <a:latin typeface="Consolas" panose="020B0609020204030204" pitchFamily="49" charset="0"/>
            </a:endParaRPr>
          </a:p>
          <a:p>
            <a:r>
              <a:rPr lang="en-US" sz="5000" dirty="0">
                <a:latin typeface="Consolas" panose="020B0609020204030204" pitchFamily="49" charset="0"/>
              </a:rPr>
              <a:t>WRITE &lt;BOB&gt;</a:t>
            </a:r>
          </a:p>
          <a:p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36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766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5983" y="518938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9850" y="582747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BOB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0532" y="527347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77250" y="5911560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381213" y="4723021"/>
            <a:ext cx="1098986" cy="111624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2570F1-F1C1-4478-B678-CF2F6B37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21E1E8-7D40-4E8E-81B9-1D049F5118C7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01D0E1-289F-4D93-A349-CE6F3AB1A4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8B02A8-3E8D-477D-8752-8F2481BD46FB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324090-6A8C-43C3-99A5-26849E754C42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33285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1196" y="1084825"/>
            <a:ext cx="58275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&lt;BIBI&gt; TO 36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&lt;BOB&gt;  TO 24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&lt;BIBI&gt; TO &lt;BOB&gt; 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WRITE &lt;BIBI&gt;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36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766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5983" y="518938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9850" y="582747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BIBI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0532" y="527347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3074" y="5743386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pic>
        <p:nvPicPr>
          <p:cNvPr id="13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2" y="1492690"/>
            <a:ext cx="1313421" cy="13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4175" y="2700360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BOB</a:t>
            </a:r>
          </a:p>
        </p:txBody>
      </p:sp>
      <p:pic>
        <p:nvPicPr>
          <p:cNvPr id="20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1" y="3317314"/>
            <a:ext cx="1313421" cy="13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44254" y="4524984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BIBI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3709658">
            <a:off x="1983110" y="3417790"/>
            <a:ext cx="925296" cy="10188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35E3A1-27ED-49FA-814E-F73057DF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230AFD-F419-4D54-9A81-DC9CD529398E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DFC1BC7-59CD-4FA6-AF45-6A003D8A969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96F0FA6-2EE5-466E-ADFA-7BCB9ED52F10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636BBE-9719-4B5F-BAD9-F1C461F133F6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85116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1196" y="1084825"/>
            <a:ext cx="5827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&lt;BIBI&gt; TO 36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&lt;BOB&gt;  TO 24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&lt;BIBI&gt; TO &lt;BOB&gt; 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WRITE &lt;BIBI&gt;</a:t>
            </a:r>
          </a:p>
          <a:p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36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766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5983" y="518938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9850" y="582747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BIBI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0532" y="527347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3074" y="5743386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81213" y="4723021"/>
            <a:ext cx="1098986" cy="111624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D466A6-7979-4430-A6F6-0B473DA48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B42EB0-B4CD-4E20-AA39-26E017FB169E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084596-68C1-4104-B5D6-5FB2244E51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407E9D-9AB5-4692-9D1F-696F765BDA76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B89350-F966-41DA-8349-1C46A06FA18F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26620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42142" y="3845946"/>
            <a:ext cx="3907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DIAMONDS – PART 1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381847" y="167650"/>
            <a:ext cx="2798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LET’ CODE !!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048" y="2627470"/>
            <a:ext cx="1190625" cy="1057275"/>
          </a:xfrm>
          <a:prstGeom prst="rect">
            <a:avLst/>
          </a:prstGeom>
        </p:spPr>
      </p:pic>
      <p:sp>
        <p:nvSpPr>
          <p:cNvPr id="10" name="AutoShape 6" descr="Image result for arduino logo">
            <a:extLst>
              <a:ext uri="{FF2B5EF4-FFF2-40B4-BE49-F238E27FC236}">
                <a16:creationId xmlns:a16="http://schemas.microsoft.com/office/drawing/2014/main" id="{BC725BED-7D00-4767-867A-895DDD59CB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A68A3-4B6D-458D-8F5A-09D575FE6BE1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9B34AD-6A6E-4407-AD9A-79701C2DA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03" y="583837"/>
            <a:ext cx="464925" cy="4835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D86DA5-2B80-4CCE-9870-4FB7BB1A8251}"/>
              </a:ext>
            </a:extLst>
          </p:cNvPr>
          <p:cNvSpPr txBox="1"/>
          <p:nvPr/>
        </p:nvSpPr>
        <p:spPr>
          <a:xfrm>
            <a:off x="62567" y="1118730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9897BF-08BB-478B-94EF-11A4A648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75" y="492282"/>
            <a:ext cx="306215" cy="6090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52AC5F-6018-4353-BAC9-4C9E7CE84DFF}"/>
              </a:ext>
            </a:extLst>
          </p:cNvPr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8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96819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473163" y="1840715"/>
            <a:ext cx="34006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Increment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 variable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2873" y="1307983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4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1196" y="1084825"/>
            <a:ext cx="5827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 </a:t>
            </a:r>
            <a:r>
              <a:rPr lang="en-US" sz="4000" dirty="0">
                <a:latin typeface="Consolas" panose="020B0609020204030204" pitchFamily="49" charset="0"/>
              </a:rPr>
              <a:t>	TO 5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	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 + 1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WRITE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</a:p>
          <a:p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766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5983" y="518938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9850" y="582747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0532" y="527347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3074" y="5743386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D3E628-3FD5-47F8-8A2D-9376652F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46CC96-38CB-4086-BB09-239E653D7796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8D62FF-14E4-4AC2-A03B-3CF04A74E7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2E4DB8-0F59-4402-AAF4-122795A56BEE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45EFD-274B-4E3C-B69F-D762D83F14F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64116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1196" y="1084825"/>
            <a:ext cx="5827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 </a:t>
            </a:r>
            <a:r>
              <a:rPr lang="en-US" sz="4000" dirty="0">
                <a:latin typeface="Consolas" panose="020B0609020204030204" pitchFamily="49" charset="0"/>
              </a:rPr>
              <a:t>	TO 5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	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 + 1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WRITE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</a:p>
          <a:p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766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5983" y="518938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9850" y="582747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0532" y="527347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3074" y="5743386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81213" y="4723021"/>
            <a:ext cx="1098986" cy="111624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FCF4B2-35A6-4E35-96E3-8CCED121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221BAE-8979-41BF-8A4D-FAF88BED12BB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ACCB86-1160-43B8-9990-65C6682EB4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655FC0-13CE-488A-AB29-730BFF830A22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B12EDA-F135-439E-9F2E-BD24C6F197FB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10745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1262" y="120670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 TO 4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US" sz="4000" dirty="0">
                <a:latin typeface="Consolas" panose="020B0609020204030204" pitchFamily="49" charset="0"/>
              </a:rPr>
              <a:t> TO 3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 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US" sz="4000" dirty="0">
                <a:latin typeface="Consolas" panose="020B0609020204030204" pitchFamily="49" charset="0"/>
              </a:rPr>
              <a:t> 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-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WRITE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7366" y="5010078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0544" y="5648163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367" y="499932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9367" y="5652744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5383" y="4993143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5383" y="562931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0050" y="5625052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don’t know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6049" y="4986967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16049" y="5625052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6824" y="4971628"/>
            <a:ext cx="372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A1816A-6185-4CB1-B75F-7DF980AA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47DB3B-7B28-461E-B250-C5924E85042E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420D80-0125-44D6-B467-1674833D7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29C14E-12AA-4923-9F71-AFF0EB401A30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39685-3E2C-4DE0-9E5E-DA7E246F7DB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3028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1262" y="120670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 TO 4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US" sz="4000" dirty="0">
                <a:latin typeface="Consolas" panose="020B0609020204030204" pitchFamily="49" charset="0"/>
              </a:rPr>
              <a:t> TO 3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 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US" sz="4000" dirty="0">
                <a:latin typeface="Consolas" panose="020B0609020204030204" pitchFamily="49" charset="0"/>
              </a:rPr>
              <a:t> 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-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WRITE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7366" y="5010078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0544" y="5648163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367" y="499932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9367" y="5652744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5383" y="4993143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5383" y="562931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0050" y="5625052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don’t know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6049" y="4986967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16049" y="5625052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6824" y="4971628"/>
            <a:ext cx="372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A1816A-6185-4CB1-B75F-7DF980AA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47DB3B-7B28-461E-B250-C5924E85042E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420D80-0125-44D6-B467-1674833D7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29C14E-12AA-4923-9F71-AFF0EB401A30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39685-3E2C-4DE0-9E5E-DA7E246F7DB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DE7FAB-28E4-4736-A7DE-0290887F918D}"/>
              </a:ext>
            </a:extLst>
          </p:cNvPr>
          <p:cNvSpPr/>
          <p:nvPr/>
        </p:nvSpPr>
        <p:spPr>
          <a:xfrm>
            <a:off x="6310980" y="4971627"/>
            <a:ext cx="1098986" cy="67653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6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THIS MEANS THE SAME THINGS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1195" y="1191260"/>
            <a:ext cx="5827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	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 + 1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11195" y="3227921"/>
            <a:ext cx="5419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INCREMENT 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	BY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4715" y="5260478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SAME SAME but DIFFERENT !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62B29-5016-418B-A642-EEFDA298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711BC0-C825-419A-BE81-6987B1F873C5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29D7DC-BCE1-4F00-AF14-7A41994756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878D08-437F-41A8-9C81-D875C30D91AE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1A2CF-EFFF-448F-A68A-BB513D785A32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40742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3209" y="2323652"/>
            <a:ext cx="373531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color1 </a:t>
            </a:r>
            <a:r>
              <a:rPr lang="en-US" sz="3000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3000" dirty="0">
                <a:latin typeface="Consolas" panose="020B0609020204030204" pitchFamily="49" charset="0"/>
              </a:rPr>
              <a:t> "red"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color2 </a:t>
            </a:r>
            <a:r>
              <a:rPr lang="en-US" sz="3000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3000" dirty="0">
                <a:latin typeface="Consolas" panose="020B0609020204030204" pitchFamily="49" charset="0"/>
              </a:rPr>
              <a:t> "green"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temp </a:t>
            </a:r>
            <a:r>
              <a:rPr lang="en-US" sz="3000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3000" dirty="0">
                <a:latin typeface="Consolas" panose="020B0609020204030204" pitchFamily="49" charset="0"/>
              </a:rPr>
              <a:t> color1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color1 </a:t>
            </a:r>
            <a:r>
              <a:rPr lang="en-US" sz="3000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3000" dirty="0">
                <a:latin typeface="Consolas" panose="020B0609020204030204" pitchFamily="49" charset="0"/>
              </a:rPr>
              <a:t> color2 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color2 </a:t>
            </a:r>
            <a:r>
              <a:rPr lang="en-US" sz="3000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3000" dirty="0">
                <a:latin typeface="Consolas" panose="020B0609020204030204" pitchFamily="49" charset="0"/>
              </a:rPr>
              <a:t> temp </a:t>
            </a:r>
          </a:p>
          <a:p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670" y="215153"/>
            <a:ext cx="7152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Let’s see what this program does</a:t>
            </a:r>
            <a:endParaRPr lang="fr-FR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4D78C-33A6-4A6B-A76C-6B542FDE5DCA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660EF-B9D7-4F31-BAE7-8FCFC789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EA19C-F2EE-4D43-AA16-335B37C308D2}"/>
              </a:ext>
            </a:extLst>
          </p:cNvPr>
          <p:cNvSpPr txBox="1"/>
          <p:nvPr/>
        </p:nvSpPr>
        <p:spPr>
          <a:xfrm>
            <a:off x="149013" y="1149801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590D70-96BC-4A15-A81A-BE0B9256D3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A836CA-57AB-4D3B-9BC6-D1705F12754E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7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42142" y="3845946"/>
            <a:ext cx="3907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DIAMONDS – PART 2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381847" y="167650"/>
            <a:ext cx="3040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LET’S CODE !!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048" y="2627470"/>
            <a:ext cx="1190625" cy="1057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37462D-A9ED-4123-AD75-7C9AF2B38394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D8997-C55D-4D87-A96B-A6ED2B857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03" y="583837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1C2E48-CD05-4BE1-A98A-AD38C2495FAF}"/>
              </a:ext>
            </a:extLst>
          </p:cNvPr>
          <p:cNvSpPr txBox="1"/>
          <p:nvPr/>
        </p:nvSpPr>
        <p:spPr>
          <a:xfrm>
            <a:off x="62567" y="1118730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1A76DD-1468-4A19-AAA7-DC5CBD663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75" y="492282"/>
            <a:ext cx="306215" cy="609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84C77C-638F-4C8A-8DF1-0CD7785D031D}"/>
              </a:ext>
            </a:extLst>
          </p:cNvPr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mindma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68" y="1559150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0168" y="399879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MINDMAP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7047" y="4628994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2076" y="4628994"/>
            <a:ext cx="286031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25791" y="4604940"/>
            <a:ext cx="286031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1504" y="5439599"/>
            <a:ext cx="286031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85381" y="2843224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25791" y="1788974"/>
            <a:ext cx="246742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701" y="1202660"/>
            <a:ext cx="366478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VARIABLE TO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18681" y="304420"/>
            <a:ext cx="315139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UNTIL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41821" y="972836"/>
            <a:ext cx="315139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n  TIMES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6383" y="2847872"/>
            <a:ext cx="315139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37683" y="3702275"/>
            <a:ext cx="315139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423118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7" y="261590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773730" y="1710466"/>
            <a:ext cx="32273" cy="424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photocopi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36" y="2022438"/>
            <a:ext cx="3205386" cy="320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7757255" y="1624405"/>
            <a:ext cx="32273" cy="424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shredder   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22" y="1983018"/>
            <a:ext cx="5683978" cy="37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81970" y="6045797"/>
            <a:ext cx="3202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PHOTOCOPIER</a:t>
            </a:r>
            <a:endParaRPr lang="fr-FR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28" y="6071794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BOX</a:t>
            </a:r>
            <a:endParaRPr lang="fr-FR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9033728" y="5975872"/>
            <a:ext cx="2428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SHREDDER</a:t>
            </a:r>
            <a:endParaRPr lang="fr-FR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627032" y="289437"/>
            <a:ext cx="4309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 VARIABLE IS A </a:t>
            </a:r>
            <a:endParaRPr lang="fr-FR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38DB3-DCEA-4F33-B4F6-C8B21A120499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4CA1C7-9EAF-4FF2-9652-AFED2DF93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0E2588-D772-4F08-8C25-F6C7ED31BFFC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C5D2F8-ACA1-4BE6-9F52-7F1B0B927CD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1CB940-B686-458C-A541-70673A47E401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7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4674" y="-8125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Variable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6164" y="3747484"/>
            <a:ext cx="772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</a:t>
            </a:r>
            <a:r>
              <a:rPr lang="en-US" sz="3600" b="1" dirty="0"/>
              <a:t>variable has a name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3891" y="3256874"/>
            <a:ext cx="9304134" cy="1970510"/>
          </a:xfrm>
          <a:prstGeom prst="rect">
            <a:avLst/>
          </a:prstGeom>
          <a:noFill/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0" y="130908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3447449" y="1177886"/>
            <a:ext cx="1818043" cy="763255"/>
          </a:xfrm>
          <a:prstGeom prst="wedgeRectCallout">
            <a:avLst>
              <a:gd name="adj1" fmla="val -57544"/>
              <a:gd name="adj2" fmla="val 1011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02311" y="12220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Bob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223" y="3470485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BOB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A68FB-842C-4073-A65D-891CCAD33BA9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79FDFE-1B2F-43EC-A0E3-93BAB0479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76701C-6665-4499-AEDE-4886DA80B344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6F44C7-48C5-4C59-8538-896FD53D82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2C7957-6CAE-4B88-85F4-15B86A1F1AB4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1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4674" y="-8125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Variable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5214" y="3749804"/>
            <a:ext cx="772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</a:t>
            </a:r>
            <a:r>
              <a:rPr lang="en-US" sz="3600" b="1" dirty="0"/>
              <a:t>variable </a:t>
            </a:r>
            <a:r>
              <a:rPr lang="en-US" sz="3600" dirty="0"/>
              <a:t>contains a value that can </a:t>
            </a:r>
            <a:r>
              <a:rPr lang="en-US" sz="3600" u="sng" dirty="0"/>
              <a:t>change</a:t>
            </a:r>
            <a:r>
              <a:rPr lang="en-US" sz="3600" dirty="0"/>
              <a:t> over time</a:t>
            </a:r>
            <a:endParaRPr lang="fr-FR" sz="3600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2941" y="3259194"/>
            <a:ext cx="9304134" cy="1970510"/>
          </a:xfrm>
          <a:prstGeom prst="rect">
            <a:avLst/>
          </a:prstGeom>
          <a:noFill/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 rot="21024820">
            <a:off x="7622066" y="5785803"/>
            <a:ext cx="41840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This is why we call it “variable”</a:t>
            </a:r>
          </a:p>
        </p:txBody>
      </p:sp>
      <p:cxnSp>
        <p:nvCxnSpPr>
          <p:cNvPr id="4" name="Curved Connector 3"/>
          <p:cNvCxnSpPr/>
          <p:nvPr/>
        </p:nvCxnSpPr>
        <p:spPr>
          <a:xfrm rot="10800000">
            <a:off x="5284543" y="4941161"/>
            <a:ext cx="2040930" cy="1409124"/>
          </a:xfrm>
          <a:prstGeom prst="curvedConnector2">
            <a:avLst/>
          </a:prstGeom>
          <a:ln w="76200">
            <a:solidFill>
              <a:srgbClr val="FFA8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0" y="131140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9623" y="3518971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634BB-095A-4351-8A15-BB5D79B06BBC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246E0A-7A99-4910-A888-465430FF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B99AC6-010D-4A16-8BC3-A4F67297479C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4A9FF7-45DA-4DFC-B2D6-0F5EA33D04D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45A8CE-FC2D-4F09-9734-F4830020FDC5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8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96819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511272" y="1734858"/>
            <a:ext cx="31694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Variable’s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actions 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2873" y="1307983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3852534" y="4701578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SET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758" y="4717790"/>
            <a:ext cx="1420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GET</a:t>
            </a:r>
            <a:endParaRPr lang="fr-FR" sz="60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816165" y="3999177"/>
            <a:ext cx="762000" cy="70240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13812" y="3938871"/>
            <a:ext cx="692710" cy="76270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08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1515" y="-22766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SET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4167" y="980102"/>
            <a:ext cx="772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 can ask the computer to </a:t>
            </a:r>
          </a:p>
          <a:p>
            <a:pPr algn="ctr"/>
            <a:r>
              <a:rPr lang="en-US" sz="3600" u="sng" dirty="0"/>
              <a:t>Set</a:t>
            </a:r>
            <a:r>
              <a:rPr lang="en-US" sz="3600" dirty="0"/>
              <a:t> a value to a variable: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8032" y="848809"/>
            <a:ext cx="9304134" cy="2531714"/>
          </a:xfrm>
          <a:prstGeom prst="rect">
            <a:avLst/>
          </a:prstGeom>
          <a:noFill/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40" y="4633501"/>
            <a:ext cx="1767313" cy="17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735494" y="5882480"/>
            <a:ext cx="1710466" cy="21516"/>
          </a:xfrm>
          <a:prstGeom prst="straightConnector1">
            <a:avLst/>
          </a:prstGeom>
          <a:ln w="76200">
            <a:solidFill>
              <a:srgbClr val="FFA8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3891467" y="3762402"/>
            <a:ext cx="1818043" cy="763255"/>
          </a:xfrm>
          <a:prstGeom prst="wedgeRectCallout">
            <a:avLst>
              <a:gd name="adj1" fmla="val -30300"/>
              <a:gd name="adj2" fmla="val 836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46329" y="3806524"/>
            <a:ext cx="9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Ok, thx 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3546" y="5644026"/>
            <a:ext cx="3768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BOB set your value to 36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97630" y="6380202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BOB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8819" y="2402992"/>
            <a:ext cx="54745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SET &lt;BOB&gt; TO 36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352AF-A854-4175-A780-27DBBD248F73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306797-0635-4CD5-9615-52F0A218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0BA081-AAE3-47D5-BEF2-209F2DC4CEC4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918921-3D3C-49E3-B05A-4EBCC7194B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47B46A-8CD3-4E42-87BC-1E7F87C7389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7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1515" y="-22766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GET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4167" y="980102"/>
            <a:ext cx="772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 can ask the computer to </a:t>
            </a:r>
          </a:p>
          <a:p>
            <a:pPr algn="ctr"/>
            <a:r>
              <a:rPr lang="en-US" sz="3600" u="sng" dirty="0"/>
              <a:t>tell</a:t>
            </a:r>
            <a:r>
              <a:rPr lang="en-US" sz="3600" dirty="0"/>
              <a:t> the value of the variable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8032" y="848809"/>
            <a:ext cx="9304134" cy="2531714"/>
          </a:xfrm>
          <a:prstGeom prst="rect">
            <a:avLst/>
          </a:prstGeom>
          <a:noFill/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40" y="4633501"/>
            <a:ext cx="1767313" cy="17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735494" y="5882480"/>
            <a:ext cx="1710466" cy="21516"/>
          </a:xfrm>
          <a:prstGeom prst="straightConnector1">
            <a:avLst/>
          </a:prstGeom>
          <a:ln w="76200">
            <a:solidFill>
              <a:srgbClr val="FFA8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7630" y="6380202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BOB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6114" y="2384961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&lt;BOB&gt;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4038708" y="3943042"/>
            <a:ext cx="1818043" cy="763255"/>
          </a:xfrm>
          <a:prstGeom prst="wedgeRectCallout">
            <a:avLst>
              <a:gd name="adj1" fmla="val -30300"/>
              <a:gd name="adj2" fmla="val 836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93570" y="3987164"/>
            <a:ext cx="110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 the</a:t>
            </a:r>
          </a:p>
          <a:p>
            <a:r>
              <a:rPr lang="en-US" dirty="0"/>
              <a:t> value 36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7863" y="5642386"/>
            <a:ext cx="313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your value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38DF3-7D30-40D3-B1C1-F8A88D551687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A1372A-4EB0-4263-A161-05A2B6BD1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F7DD7F-9132-40F0-90FC-B66383DF1EFC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81CA3-2592-4432-9BD4-37C7C55BE2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396803-5AB4-4FDF-9DAF-5916E9ED7145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8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3014" y="1165761"/>
            <a:ext cx="5474576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SET &lt;BOB&gt; TO 36</a:t>
            </a:r>
          </a:p>
          <a:p>
            <a:r>
              <a:rPr lang="en-US" sz="5000" dirty="0">
                <a:latin typeface="Consolas" panose="020B0609020204030204" pitchFamily="49" charset="0"/>
              </a:rPr>
              <a:t>SET &lt;BOB&gt; TO 24</a:t>
            </a:r>
          </a:p>
          <a:p>
            <a:endParaRPr lang="en-US" sz="5000" dirty="0">
              <a:latin typeface="Consolas" panose="020B0609020204030204" pitchFamily="49" charset="0"/>
            </a:endParaRPr>
          </a:p>
          <a:p>
            <a:r>
              <a:rPr lang="en-US" sz="5000" dirty="0">
                <a:latin typeface="Consolas" panose="020B0609020204030204" pitchFamily="49" charset="0"/>
              </a:rPr>
              <a:t>WRITE &lt;BOB&gt;</a:t>
            </a:r>
          </a:p>
          <a:p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36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766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5983" y="518938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9850" y="582747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BOB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0532" y="527347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77250" y="5911560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pic>
        <p:nvPicPr>
          <p:cNvPr id="13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8" y="3016937"/>
            <a:ext cx="1313421" cy="13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95701" y="4224607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BOB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4E6AE7-645E-4B3D-A482-33F469B4A2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3709658">
            <a:off x="2322284" y="3383486"/>
            <a:ext cx="925296" cy="1018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A77F8D-9247-41DF-B2BD-51BDFCE5C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C3BB248-F3BD-4492-989D-2A6A663CAF74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B12D9C0-8AD8-467D-97C5-5BF51230D60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28EF3F-5C1C-41FE-B8F5-43AEF641E7C5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AC14-CA63-4AB9-9CBA-1991362B74F2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73339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543</Words>
  <Application>Microsoft Office PowerPoint</Application>
  <PresentationFormat>Widescreen</PresentationFormat>
  <Paragraphs>229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Gareth Poulton</cp:lastModifiedBy>
  <cp:revision>55</cp:revision>
  <dcterms:created xsi:type="dcterms:W3CDTF">2020-01-29T00:40:08Z</dcterms:created>
  <dcterms:modified xsi:type="dcterms:W3CDTF">2023-06-13T03:29:26Z</dcterms:modified>
</cp:coreProperties>
</file>