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yxqMmxKkfHJa5sQF+FjbcrMV0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9863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257170" y="1893924"/>
            <a:ext cx="57054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WRITE&lt;4&gt;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WRITE&lt;5&gt;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SET&lt;MY-NUMBER&gt; TO &lt;0&gt;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INCREMENT&lt;MY-NUMBER&gt; TO &lt;1&gt;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WRITE&lt;MY-NUMBER&gt;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257170" y="178748"/>
            <a:ext cx="5501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code into Python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813" y="1200048"/>
            <a:ext cx="4744440" cy="2040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986310" y="178748"/>
            <a:ext cx="84273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257170" y="178748"/>
            <a:ext cx="5501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code into Python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986310" y="763523"/>
            <a:ext cx="180115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864493" y="1945103"/>
            <a:ext cx="5538221" cy="10146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055284" y="1719766"/>
            <a:ext cx="3147015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4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&lt;Y 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3&gt;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SET &lt;X&gt; TO 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dirty="0"/>
          </a:p>
        </p:txBody>
      </p:sp>
      <p:sp>
        <p:nvSpPr>
          <p:cNvPr id="100" name="Google Shape;100;p2"/>
          <p:cNvSpPr/>
          <p:nvPr/>
        </p:nvSpPr>
        <p:spPr>
          <a:xfrm>
            <a:off x="1864493" y="2966869"/>
            <a:ext cx="5538221" cy="90947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091331" y="2756617"/>
            <a:ext cx="86433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964552" y="3163447"/>
            <a:ext cx="33311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“hello”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882325" y="3127131"/>
            <a:ext cx="335210" cy="6044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9876791" y="770045"/>
            <a:ext cx="180115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505" y="1821592"/>
            <a:ext cx="4317385" cy="1973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79863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257170" y="178748"/>
            <a:ext cx="5501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code into Python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566425" y="2265002"/>
            <a:ext cx="3933422" cy="2409836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2348304" y="2558700"/>
            <a:ext cx="2828814" cy="1129161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3"/>
          <p:cNvCxnSpPr/>
          <p:nvPr/>
        </p:nvCxnSpPr>
        <p:spPr>
          <a:xfrm>
            <a:off x="3482335" y="3166150"/>
            <a:ext cx="169478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3"/>
          <p:cNvCxnSpPr/>
          <p:nvPr/>
        </p:nvCxnSpPr>
        <p:spPr>
          <a:xfrm>
            <a:off x="2635624" y="4067299"/>
            <a:ext cx="286422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3"/>
          <p:cNvSpPr/>
          <p:nvPr/>
        </p:nvSpPr>
        <p:spPr>
          <a:xfrm>
            <a:off x="1658482" y="2175605"/>
            <a:ext cx="1340212" cy="1959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2490720" y="2460884"/>
            <a:ext cx="1340212" cy="2900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706517" y="1434689"/>
            <a:ext cx="315983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=14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=13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X&gt;Y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X&gt;20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 = X-10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 = X+10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 = X*2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7986310" y="763523"/>
            <a:ext cx="165334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750717" y="763523"/>
            <a:ext cx="80996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49" y="1679380"/>
            <a:ext cx="5493725" cy="3826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257170" y="178748"/>
            <a:ext cx="5501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code into Python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1733849" y="2483943"/>
            <a:ext cx="3649519" cy="624804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1758672" y="2394546"/>
            <a:ext cx="2928069" cy="274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844036" y="1699977"/>
            <a:ext cx="251863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 = 90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K &lt; 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K = K + 20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79863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7986310" y="763523"/>
            <a:ext cx="19632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63" y="1564573"/>
            <a:ext cx="5229936" cy="2351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1453872" y="2718396"/>
            <a:ext cx="2928069" cy="274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2080707" y="2085382"/>
            <a:ext cx="255069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n&lt;10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 = n + 1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79863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7985251" y="725080"/>
            <a:ext cx="188418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1029625" y="1125190"/>
            <a:ext cx="59831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python into blocs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162975" y="5396052"/>
            <a:ext cx="684732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what will be the value of N?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908285" y="2336008"/>
            <a:ext cx="4264799" cy="3130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83241" y="1509973"/>
            <a:ext cx="2050472" cy="563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1029625" y="1125190"/>
            <a:ext cx="59831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python into blocs</a:t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1453872" y="2718396"/>
            <a:ext cx="2928069" cy="274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99931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89388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8938810" y="763523"/>
            <a:ext cx="165334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10703217" y="763523"/>
            <a:ext cx="80996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2490409" y="1966968"/>
            <a:ext cx="452239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=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number &lt; 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print(“BBB")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n in range(4)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print(“AAA")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8938810" y="1348298"/>
            <a:ext cx="257436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 in range(value):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1162975" y="5396052"/>
            <a:ext cx="62067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what will be the result 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245</Words>
  <Application>Microsoft Office PowerPoint</Application>
  <PresentationFormat>Widescreen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KHLORP.VEAK</cp:lastModifiedBy>
  <cp:revision>5</cp:revision>
  <dcterms:created xsi:type="dcterms:W3CDTF">2020-01-30T10:34:45Z</dcterms:created>
  <dcterms:modified xsi:type="dcterms:W3CDTF">2023-06-22T07:02:54Z</dcterms:modified>
</cp:coreProperties>
</file>