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38" y="-4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403A-B6A4-40EA-8FF9-A2B14DB1CFA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441" y="28570"/>
            <a:ext cx="101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6490" y="32640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77683" y="0"/>
            <a:ext cx="21635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439" y="853136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&lt;NUMBER&gt; TO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439" y="129554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INCREMENT &lt;NUMBER&gt; OF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3684" y="88539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NUMBER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7045" y="132480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NUMBER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NUMBER + 2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9544" y="2310709"/>
            <a:ext cx="2324813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287132" y="242721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996" y="2172208"/>
            <a:ext cx="1544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9407" y="2589861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1060" y="3211487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0" dirty="0">
                <a:effectLst/>
              </a:rPr>
              <a:t> </a:t>
            </a:r>
            <a:endParaRPr lang="fr-F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96503" y="2183548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0492" y="2414380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9114" y="265660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371527" y="1074056"/>
            <a:ext cx="1089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964346" y="3166875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7477" y="3488486"/>
            <a:ext cx="2506776" cy="437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1247027" y="360498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2891" y="3349985"/>
            <a:ext cx="1544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6398" y="336132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0387" y="359215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7476" y="3922447"/>
            <a:ext cx="2506776" cy="4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1247027" y="406094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</a:t>
            </a:r>
            <a:r>
              <a:rPr lang="en-US" sz="1200" dirty="0" err="1">
                <a:latin typeface="Consolas" panose="020B0609020204030204" pitchFamily="49" charset="0"/>
              </a:rPr>
              <a:t>helli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4840" y="38173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72677" y="392244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ELSE 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26666" y="4153278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</a:t>
            </a:r>
            <a:r>
              <a:rPr lang="en-US" sz="1200" dirty="0" err="1">
                <a:latin typeface="Consolas" panose="020B0609020204030204" pitchFamily="49" charset="0"/>
              </a:rPr>
              <a:t>helli</a:t>
            </a:r>
            <a:r>
              <a:rPr lang="en-US" sz="12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1932" y="5077031"/>
            <a:ext cx="2562320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1247026" y="519353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579" y="4938309"/>
            <a:ext cx="17988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WHILE &lt;</a:t>
            </a:r>
            <a:r>
              <a:rPr lang="en-US" sz="1200" dirty="0">
                <a:latin typeface="Consolas" panose="020B0609020204030204" pitchFamily="49" charset="0"/>
              </a:rPr>
              <a:t>HAS-DIAMOND&gt;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49301" y="5356183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6397" y="494987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0386" y="518070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59008" y="54229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-962492" y="5779426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REPEAT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72" y="1971245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4587898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37476" y="6253126"/>
            <a:ext cx="2506776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1247026" y="636962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72890" y="6114625"/>
            <a:ext cx="14590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REPEAT 10 TIMES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49301" y="6532278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6397" y="6125965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FOR N IN RANGE (10)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10386" y="635679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59008" y="65990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-51318" y="7331098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7" y="7855262"/>
            <a:ext cx="2588526" cy="133348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 rot="16200000">
            <a:off x="-951316" y="8457273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 NESTED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FB70FF-10BA-4A2B-8CCF-2BDCD728167E}"/>
              </a:ext>
            </a:extLst>
          </p:cNvPr>
          <p:cNvGrpSpPr/>
          <p:nvPr/>
        </p:nvGrpSpPr>
        <p:grpSpPr>
          <a:xfrm>
            <a:off x="3828910" y="2466546"/>
            <a:ext cx="370204" cy="123316"/>
            <a:chOff x="7077075" y="3143250"/>
            <a:chExt cx="777081" cy="1651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A7FFD9-8A09-4B0B-B43B-0845D9E702CF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A5CCBC-B196-4F6C-ABAF-096B38A00145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CD3C231-C61A-4768-A65F-E3789FD393F1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BF4BDB-8EB2-4B4B-AA16-0794E16AEFEC}"/>
              </a:ext>
            </a:extLst>
          </p:cNvPr>
          <p:cNvGrpSpPr/>
          <p:nvPr/>
        </p:nvGrpSpPr>
        <p:grpSpPr>
          <a:xfrm>
            <a:off x="3828910" y="2720950"/>
            <a:ext cx="370204" cy="123316"/>
            <a:chOff x="7077075" y="3143250"/>
            <a:chExt cx="777081" cy="1651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0FBB57-8BA1-448A-B02C-1D522A03925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2DF2EFE-F375-4DFC-82A8-BEC0311011A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FA0994-B2C2-4276-ACBA-72AC5197CA6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5C6029-9DE9-482F-AFE1-B9772216DD51}"/>
              </a:ext>
            </a:extLst>
          </p:cNvPr>
          <p:cNvGrpSpPr/>
          <p:nvPr/>
        </p:nvGrpSpPr>
        <p:grpSpPr>
          <a:xfrm>
            <a:off x="3780288" y="3658853"/>
            <a:ext cx="370204" cy="123316"/>
            <a:chOff x="7077075" y="3143250"/>
            <a:chExt cx="777081" cy="1651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EE2829-587F-420F-BD79-92775CBCEB74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AFDD2EF-D0EF-4B7C-B00D-11FEEA331875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DEFAC2C-7F90-4821-BC15-CA4950B5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756A52-2780-45A6-BB55-70661ED1AF6B}"/>
              </a:ext>
            </a:extLst>
          </p:cNvPr>
          <p:cNvGrpSpPr/>
          <p:nvPr/>
        </p:nvGrpSpPr>
        <p:grpSpPr>
          <a:xfrm>
            <a:off x="3780288" y="4215171"/>
            <a:ext cx="370204" cy="123316"/>
            <a:chOff x="7077075" y="3143250"/>
            <a:chExt cx="777081" cy="1651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EACF6C-D22B-4D36-B175-5647482EE25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C7A1AE-A147-4018-B7C3-BBF379D8D6C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424642-A070-4202-85B5-A6B0394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B5DDD4-8497-42FD-8064-EC3B7A71842B}"/>
              </a:ext>
            </a:extLst>
          </p:cNvPr>
          <p:cNvGrpSpPr/>
          <p:nvPr/>
        </p:nvGrpSpPr>
        <p:grpSpPr>
          <a:xfrm>
            <a:off x="3767850" y="5245391"/>
            <a:ext cx="370204" cy="123316"/>
            <a:chOff x="7077075" y="3143250"/>
            <a:chExt cx="777081" cy="1651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88A6E4-5C92-4B5A-A752-009DC80AC9FF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6C8043-D364-4984-9DE9-5FFCC2ABA11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4DE23F1-CAB8-45E0-9FF6-C9AC8147F0B5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70C211-38B8-4757-AAC3-743DDEC74217}"/>
              </a:ext>
            </a:extLst>
          </p:cNvPr>
          <p:cNvGrpSpPr/>
          <p:nvPr/>
        </p:nvGrpSpPr>
        <p:grpSpPr>
          <a:xfrm>
            <a:off x="3767850" y="5499795"/>
            <a:ext cx="370204" cy="123316"/>
            <a:chOff x="7077075" y="3143250"/>
            <a:chExt cx="777081" cy="1651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BCCCB05-D0D0-44DB-8998-5F5EB40DD15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F7F458-ABFC-40B1-AE4A-5A23E68B714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21BD543-D00B-4C58-9BAD-455580CE05A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C9907B0-8488-446F-A991-1E17381ECC83}"/>
              </a:ext>
            </a:extLst>
          </p:cNvPr>
          <p:cNvGrpSpPr/>
          <p:nvPr/>
        </p:nvGrpSpPr>
        <p:grpSpPr>
          <a:xfrm>
            <a:off x="3767850" y="6429215"/>
            <a:ext cx="370204" cy="123316"/>
            <a:chOff x="7077075" y="3143250"/>
            <a:chExt cx="777081" cy="1651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8D31BB5-C98D-4FD1-8011-A666843FB09C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EC558BB-A569-4B20-B460-2BC86C9A242A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1EA37-44BF-4A36-86D5-47AFEAB3A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30535B-504E-43C4-8EBB-3D136FAB3088}"/>
              </a:ext>
            </a:extLst>
          </p:cNvPr>
          <p:cNvGrpSpPr/>
          <p:nvPr/>
        </p:nvGrpSpPr>
        <p:grpSpPr>
          <a:xfrm>
            <a:off x="3767850" y="6683619"/>
            <a:ext cx="370204" cy="123316"/>
            <a:chOff x="7077075" y="3143250"/>
            <a:chExt cx="777081" cy="1651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16BC99D-D082-4CFC-A1A3-41CD5FD798C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47C444-E130-4EA2-AA07-082448770E09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705596-4961-4392-ADF8-765EA924B59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E6AF58A-94B2-4CF3-918A-BFE5099B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35" y="7783677"/>
            <a:ext cx="2152640" cy="14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130</Words>
  <Application>Microsoft Office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Jeanne Peyssard</cp:lastModifiedBy>
  <cp:revision>7</cp:revision>
  <dcterms:created xsi:type="dcterms:W3CDTF">2020-03-02T18:24:12Z</dcterms:created>
  <dcterms:modified xsi:type="dcterms:W3CDTF">2022-06-01T06:56:57Z</dcterms:modified>
</cp:coreProperties>
</file>