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1185155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4</cp:revision>
  <dcterms:created xsi:type="dcterms:W3CDTF">2022-07-11T07:10:23Z</dcterms:created>
  <dcterms:modified xsi:type="dcterms:W3CDTF">2022-07-11T07:31:25Z</dcterms:modified>
</cp:coreProperties>
</file>