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368" autoAdjust="0"/>
    <p:restoredTop sz="94660"/>
  </p:normalViewPr>
  <p:slideViewPr>
    <p:cSldViewPr snapToGrid="0">
      <p:cViewPr varScale="1">
        <p:scale>
          <a:sx n="64" d="100"/>
          <a:sy n="64" d="100"/>
        </p:scale>
        <p:origin x="14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B9F5A-43A2-4C12-9EAE-4E2F02078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CB31E-46A0-44AC-8C45-224B5716E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C8932-D358-4973-A77A-6139AE28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9B33B-7A6D-4F7E-B4FF-3F4DB4AE7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11627-6A08-45BE-ACC4-0B860772A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5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58398-4B9A-4DB7-BACD-752E630D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6CC33-83EC-4A23-8B31-816584855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4689E-5275-4FE2-9B3A-7CAA15447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BB14E-A47E-4699-A005-92D5C7D9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B57E9-F61C-4B73-9C8E-C3B68C4A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4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2477F6-0054-4612-B3B0-9B616CD07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09E61-7DAD-47FD-8D15-445C00AB7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80C7B-5BE9-4A30-B207-2FCB3202D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E3B09-0570-4FD0-9A94-E562808B5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C85BA-460B-4460-901C-FD415ABD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9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7DCC4-0DC5-4F13-A997-EB37FCCC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CE3F3-5BE3-42E9-AC21-50888CE47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E914E-10CE-47F3-9900-4BC0416D0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9F69C-F878-4590-A045-6D8AA943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4282F-A0C3-4F75-9045-3C5731DC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6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615C8-D1C0-4E82-9043-8356AE80D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CF061-617F-44B0-BD7E-C94F4ACBB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712B2-E5A3-4F1A-BC51-47680D34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B5923-FF36-415E-9713-31E4FC6C0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9D6A4-6754-4A7B-8040-15E7038B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8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2161B-C456-4A12-994C-5457BA64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69304-C063-47DB-BC92-14365DB36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183C6-0219-49BE-B1DD-03F6B096E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C1BAE-9ABE-489D-BD98-5F8709A88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17FB-7EBF-4F64-BC37-CF084721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E3647-9AB3-40CF-A493-1227EB84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2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173D-A981-46BA-81A1-DAF026A4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8C7EE-C57F-453A-82C0-296696C21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B6075-850B-47D4-90B0-F5858EFB5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28F6F9-A9D8-4051-BFA1-A4868B7AB1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1E452C-D718-4676-847C-7649CBA12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7775B6-B413-41DD-BB57-12A9649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C4ADE5-2DC1-4BC5-824C-812773D4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65AB8F-CC55-43F1-B1C7-D82EA1E63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1A3B4-C964-4640-90F4-3679F86D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BF45BA-49EB-4C0F-9B77-D1799F679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6FBD1-E2D1-4D29-83DD-64728078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3D5F6-31D4-46FD-9025-3F119687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5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6E1EA8-5400-4BD5-A460-AD83DDB54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92ABAB-F1D9-4991-ADD3-1B1E5667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21654-E7EC-48D0-A6D9-16740811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8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36A37-C4E7-4062-9103-C6F6445AE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D42CE-5DC6-413F-96CF-B37D771AC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9E3B6-B34F-4515-A3C4-B8082696F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E3F94-AC02-4593-AAF3-C45EC12B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73CAE-ED28-429B-A844-B5F904C9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0DE87-F34D-455E-A92F-0EFA26CA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3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DBD23-88EC-4680-83A8-59B4C8E1D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CAF473-C73D-4520-9B17-815B793F6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A840C-3CC2-4D29-99FC-FE74CAF45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1B8CB-637A-429E-8EAF-24307A829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6C381-BD64-4E9A-AEEB-59BF5CF21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EF612-BD81-4907-A4CD-86016BC8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1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88C757-FB8F-4222-A645-A60387295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98ADB-7F86-4807-8857-95B28C292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34495-51FE-4D06-906D-6836D8001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1E21B-547C-4B89-870B-5844C8DEA8D5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17B16-9ECF-4602-A032-B8113A87B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8EC74-1369-4DE9-84B4-7512742E4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5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  <p:pic>
        <p:nvPicPr>
          <p:cNvPr id="1026" name="Picture 2" descr="Facebook's new web layout is coming out, and random users are experiencing  it | LaptrinhX">
            <a:extLst>
              <a:ext uri="{FF2B5EF4-FFF2-40B4-BE49-F238E27FC236}">
                <a16:creationId xmlns:a16="http://schemas.microsoft.com/office/drawing/2014/main" id="{4E2DB89D-4100-4141-9C1F-48A203B85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579" y="1051215"/>
            <a:ext cx="8818879" cy="546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681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397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3989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2429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6464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3649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 y</dc:creator>
  <cp:lastModifiedBy>Mengheang Pho</cp:lastModifiedBy>
  <cp:revision>5</cp:revision>
  <dcterms:created xsi:type="dcterms:W3CDTF">2022-07-11T07:10:23Z</dcterms:created>
  <dcterms:modified xsi:type="dcterms:W3CDTF">2022-07-12T11:12:02Z</dcterms:modified>
</cp:coreProperties>
</file>