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FdkBjKuMYJBxOxNhbvzs14Pec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Different way to write your JS 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https://www.w3schools.com/js/js_whereto.asp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Different ways to  output using JS 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https://www.w3schools.com/js/js_output.asp</a:t>
            </a:r>
            <a:endParaRPr/>
          </a:p>
        </p:txBody>
      </p:sp>
      <p:sp>
        <p:nvSpPr>
          <p:cNvPr id="204" name="Google Shape;20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How to work with chrome : console/debugger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How to work with VS code : ESlint /debbuger</a:t>
            </a:r>
            <a:endParaRPr/>
          </a:p>
        </p:txBody>
      </p:sp>
      <p:sp>
        <p:nvSpPr>
          <p:cNvPr id="265" name="Google Shape;265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JS is the language to control your HTML and CSS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https://www.w3schools.com/js/js_intro.asp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All the modern browsers come with built-in support for JavaScript</a:t>
            </a:r>
            <a:endParaRPr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Exercise  disable the JS support on your browser and see what's happen with the tag  &lt;noscript&gt;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https://www.tutorialspoint.com/javascript/javascript_enabling.htm</a:t>
            </a:r>
            <a:endParaRPr/>
          </a:p>
        </p:txBody>
      </p:sp>
      <p:sp>
        <p:nvSpPr>
          <p:cNvPr id="167" name="Google Shape;16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w3schools.com/js/js_output.as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tools/chrome-devtools/javascrip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tutorialspoint.com/javascript/javascript_enabling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037181" y="2045989"/>
            <a:ext cx="1033874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lang="en-US" sz="8000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FRONT END</a:t>
            </a:r>
            <a:endParaRPr dirty="0"/>
          </a:p>
        </p:txBody>
      </p:sp>
      <p:sp>
        <p:nvSpPr>
          <p:cNvPr id="89" name="Google Shape;89;p1"/>
          <p:cNvSpPr txBox="1"/>
          <p:nvPr/>
        </p:nvSpPr>
        <p:spPr>
          <a:xfrm>
            <a:off x="2819097" y="3836153"/>
            <a:ext cx="671587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OBJECTIVES &amp; SCHEDULE</a:t>
            </a:r>
            <a:endParaRPr sz="50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"/>
          <p:cNvCxnSpPr/>
          <p:nvPr/>
        </p:nvCxnSpPr>
        <p:spPr>
          <a:xfrm>
            <a:off x="1223493" y="3515932"/>
            <a:ext cx="9964608" cy="1287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/>
          <p:nvPr/>
        </p:nvSpPr>
        <p:spPr>
          <a:xfrm>
            <a:off x="811368" y="472363"/>
            <a:ext cx="109985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CSS : </a:t>
            </a:r>
            <a:r>
              <a:rPr lang="en-US" sz="4000" b="1">
                <a:solidFill>
                  <a:srgbClr val="EA2227"/>
                </a:solidFill>
                <a:latin typeface="Calibri"/>
                <a:ea typeface="Calibri"/>
                <a:cs typeface="Calibri"/>
                <a:sym typeface="Calibri"/>
              </a:rPr>
              <a:t>many places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write your JS code</a:t>
            </a:r>
            <a:endParaRPr sz="4000" b="1">
              <a:solidFill>
                <a:srgbClr val="EA22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1807" y="1408940"/>
            <a:ext cx="4048690" cy="544906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0"/>
          <p:cNvSpPr/>
          <p:nvPr/>
        </p:nvSpPr>
        <p:spPr>
          <a:xfrm flipH="1">
            <a:off x="7147774" y="2356833"/>
            <a:ext cx="2202287" cy="36060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9530367" y="2213971"/>
            <a:ext cx="18822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write JS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 the &lt;head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196" name="Google Shape;196;p10"/>
          <p:cNvSpPr/>
          <p:nvPr/>
        </p:nvSpPr>
        <p:spPr>
          <a:xfrm flipH="1">
            <a:off x="7147774" y="4932607"/>
            <a:ext cx="2202287" cy="36060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9530367" y="4789745"/>
            <a:ext cx="18854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write JS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 the &lt;body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198" name="Google Shape;198;p10"/>
          <p:cNvSpPr/>
          <p:nvPr/>
        </p:nvSpPr>
        <p:spPr>
          <a:xfrm>
            <a:off x="2498501" y="5847009"/>
            <a:ext cx="2318196" cy="4250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560231" y="5597845"/>
            <a:ext cx="170219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write JS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external file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(most common)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1656" y="1643284"/>
            <a:ext cx="6228412" cy="380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1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sp>
        <p:nvSpPr>
          <p:cNvPr id="208" name="Google Shape;208;p11"/>
          <p:cNvSpPr txBox="1"/>
          <p:nvPr/>
        </p:nvSpPr>
        <p:spPr>
          <a:xfrm>
            <a:off x="2767003" y="770980"/>
            <a:ext cx="563519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/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exercice2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run the HTML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20769" y="728514"/>
            <a:ext cx="665712" cy="63893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1"/>
          <p:cNvSpPr txBox="1"/>
          <p:nvPr/>
        </p:nvSpPr>
        <p:spPr>
          <a:xfrm>
            <a:off x="2253625" y="5776067"/>
            <a:ext cx="8728543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Q1 -  Look at the code and find the way to turn on the light when we lick on button ON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1"/>
          <p:cNvSpPr txBox="1"/>
          <p:nvPr/>
        </p:nvSpPr>
        <p:spPr>
          <a:xfrm>
            <a:off x="2767003" y="6292385"/>
            <a:ext cx="2847703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you have 2 images… </a:t>
            </a:r>
            <a:endParaRPr sz="19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4665" y="541043"/>
            <a:ext cx="254884" cy="5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6701" y="547165"/>
            <a:ext cx="254884" cy="5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022" y="638824"/>
            <a:ext cx="393418" cy="40915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1"/>
          <p:cNvSpPr txBox="1"/>
          <p:nvPr/>
        </p:nvSpPr>
        <p:spPr>
          <a:xfrm>
            <a:off x="91665" y="1070351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21" name="Google Shape;221;p12"/>
          <p:cNvSpPr txBox="1"/>
          <p:nvPr/>
        </p:nvSpPr>
        <p:spPr>
          <a:xfrm>
            <a:off x="2292610" y="367807"/>
            <a:ext cx="80696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JS advantages</a:t>
            </a:r>
            <a:endParaRPr sz="4000" b="1">
              <a:solidFill>
                <a:srgbClr val="EA22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74660">
            <a:off x="6451810" y="3101526"/>
            <a:ext cx="1581438" cy="28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2"/>
          <p:cNvSpPr txBox="1"/>
          <p:nvPr/>
        </p:nvSpPr>
        <p:spPr>
          <a:xfrm>
            <a:off x="5862620" y="6079351"/>
            <a:ext cx="211817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yourFile</a:t>
            </a: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.js</a:t>
            </a:r>
            <a:endParaRPr/>
          </a:p>
        </p:txBody>
      </p:sp>
      <p:sp>
        <p:nvSpPr>
          <p:cNvPr id="224" name="Google Shape;224;p12"/>
          <p:cNvSpPr txBox="1"/>
          <p:nvPr/>
        </p:nvSpPr>
        <p:spPr>
          <a:xfrm>
            <a:off x="1338802" y="1363435"/>
            <a:ext cx="1116581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r>
              <a:rPr lang="en-US" sz="3000">
                <a:solidFill>
                  <a:srgbClr val="EA2227"/>
                </a:solidFill>
                <a:latin typeface="Calibri"/>
                <a:ea typeface="Calibri"/>
                <a:cs typeface="Calibri"/>
                <a:sym typeface="Calibri"/>
              </a:rPr>
              <a:t>separates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HTML and code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makes HTML and JavaScript </a:t>
            </a:r>
            <a:r>
              <a:rPr lang="en-US" sz="3000">
                <a:solidFill>
                  <a:srgbClr val="EA2227"/>
                </a:solidFill>
                <a:latin typeface="Calibri"/>
                <a:ea typeface="Calibri"/>
                <a:cs typeface="Calibri"/>
                <a:sym typeface="Calibri"/>
              </a:rPr>
              <a:t>easier to read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maintain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Cached JavaScript files </a:t>
            </a:r>
            <a:r>
              <a:rPr lang="en-US" sz="3000">
                <a:solidFill>
                  <a:srgbClr val="EA2227"/>
                </a:solidFill>
                <a:latin typeface="Calibri"/>
                <a:ea typeface="Calibri"/>
                <a:cs typeface="Calibri"/>
                <a:sym typeface="Calibri"/>
              </a:rPr>
              <a:t>can speed up page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loads</a:t>
            </a:r>
            <a:endParaRPr sz="3000">
              <a:solidFill>
                <a:srgbClr val="EA22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/>
        </p:nvSpPr>
        <p:spPr>
          <a:xfrm>
            <a:off x="2767003" y="748545"/>
            <a:ext cx="275440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/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exercice3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0769" y="728514"/>
            <a:ext cx="665712" cy="63893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3"/>
          <p:cNvSpPr txBox="1"/>
          <p:nvPr/>
        </p:nvSpPr>
        <p:spPr>
          <a:xfrm>
            <a:off x="2253625" y="4644064"/>
            <a:ext cx="5648149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Q2 -  Edit the script to : 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 something in the console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 something in the HTML document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 an alert</a:t>
            </a:r>
            <a:endParaRPr/>
          </a:p>
        </p:txBody>
      </p:sp>
      <p:sp>
        <p:nvSpPr>
          <p:cNvPr id="233" name="Google Shape;233;p13"/>
          <p:cNvSpPr txBox="1"/>
          <p:nvPr/>
        </p:nvSpPr>
        <p:spPr>
          <a:xfrm>
            <a:off x="2135721" y="2044625"/>
            <a:ext cx="7635355" cy="218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Q1 - Read following page   </a:t>
            </a:r>
            <a:r>
              <a:rPr lang="en-US" sz="19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https://www.w3schools.com/js/js_output.asp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Understand how to : 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 something in the console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 something in the HTML document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 an alert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3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235" name="Google Shape;235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4665" y="541043"/>
            <a:ext cx="254884" cy="5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6701" y="547165"/>
            <a:ext cx="254884" cy="5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022" y="638824"/>
            <a:ext cx="393418" cy="40915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3"/>
          <p:cNvSpPr txBox="1"/>
          <p:nvPr/>
        </p:nvSpPr>
        <p:spPr>
          <a:xfrm>
            <a:off x="91665" y="1070351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/>
        </p:nvSpPr>
        <p:spPr>
          <a:xfrm>
            <a:off x="2138147" y="1498168"/>
            <a:ext cx="762407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DevTools by pressing  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Control+Shift+I  </a:t>
            </a:r>
            <a:endParaRPr/>
          </a:p>
        </p:txBody>
      </p:sp>
      <p:sp>
        <p:nvSpPr>
          <p:cNvPr id="244" name="Google Shape;244;p14"/>
          <p:cNvSpPr txBox="1"/>
          <p:nvPr/>
        </p:nvSpPr>
        <p:spPr>
          <a:xfrm>
            <a:off x="1352281" y="347730"/>
            <a:ext cx="787869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info 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https://developers.google.com/web/tools/chrome-devtools/javascript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14" descr="The Console panel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66681" y="2307283"/>
            <a:ext cx="7367009" cy="4550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1826" y="1858860"/>
            <a:ext cx="10251583" cy="4763043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5"/>
          <p:cNvSpPr txBox="1"/>
          <p:nvPr/>
        </p:nvSpPr>
        <p:spPr>
          <a:xfrm>
            <a:off x="4069564" y="323542"/>
            <a:ext cx="36523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CORRECTION  / DEMO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5"/>
          <p:cNvSpPr/>
          <p:nvPr/>
        </p:nvSpPr>
        <p:spPr>
          <a:xfrm rot="-2144392" flipH="1">
            <a:off x="7619858" y="1678555"/>
            <a:ext cx="2202287" cy="36060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5"/>
          <p:cNvSpPr txBox="1"/>
          <p:nvPr/>
        </p:nvSpPr>
        <p:spPr>
          <a:xfrm rot="645156">
            <a:off x="9182637" y="494596"/>
            <a:ext cx="22620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access to the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 ?</a:t>
            </a:r>
            <a:endParaRPr/>
          </a:p>
        </p:txBody>
      </p:sp>
      <p:sp>
        <p:nvSpPr>
          <p:cNvPr id="254" name="Google Shape;254;p15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1537" y="1608021"/>
            <a:ext cx="6082646" cy="4596080"/>
          </a:xfrm>
          <a:prstGeom prst="rect">
            <a:avLst/>
          </a:prstGeom>
          <a:solidFill>
            <a:srgbClr val="ECECEC"/>
          </a:solidFill>
          <a:ln w="190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0000" algn="tl" rotWithShape="0">
              <a:srgbClr val="000000">
                <a:alpha val="40784"/>
              </a:srgbClr>
            </a:outerShdw>
          </a:effectLst>
        </p:spPr>
      </p:pic>
      <p:pic>
        <p:nvPicPr>
          <p:cNvPr id="260" name="Google Shape;26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7592" y="353923"/>
            <a:ext cx="696488" cy="69648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6"/>
          <p:cNvSpPr txBox="1"/>
          <p:nvPr/>
        </p:nvSpPr>
        <p:spPr>
          <a:xfrm>
            <a:off x="2670679" y="811884"/>
            <a:ext cx="7756675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execute directly JS code  in the chrome console !!! 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/>
          <p:nvPr/>
        </p:nvSpPr>
        <p:spPr>
          <a:xfrm>
            <a:off x="3206839" y="818913"/>
            <a:ext cx="528463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DEBUG ?</a:t>
            </a:r>
            <a:endParaRPr sz="4000" b="1">
              <a:solidFill>
                <a:srgbClr val="EA22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9488" y="3866367"/>
            <a:ext cx="1942894" cy="1864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5969" y="3866367"/>
            <a:ext cx="1930156" cy="193015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7"/>
          <p:cNvSpPr/>
          <p:nvPr/>
        </p:nvSpPr>
        <p:spPr>
          <a:xfrm>
            <a:off x="3831395" y="1986144"/>
            <a:ext cx="458109" cy="141126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8235969" y="1986143"/>
            <a:ext cx="458109" cy="141126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7"/>
          <p:cNvSpPr txBox="1"/>
          <p:nvPr/>
        </p:nvSpPr>
        <p:spPr>
          <a:xfrm>
            <a:off x="3206839" y="6083523"/>
            <a:ext cx="19432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VS code</a:t>
            </a:r>
            <a:endParaRPr sz="2000">
              <a:solidFill>
                <a:srgbClr val="EA22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7"/>
          <p:cNvSpPr txBox="1"/>
          <p:nvPr/>
        </p:nvSpPr>
        <p:spPr>
          <a:xfrm>
            <a:off x="7625969" y="6065431"/>
            <a:ext cx="19432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CHROME </a:t>
            </a:r>
            <a:endParaRPr sz="2000">
              <a:solidFill>
                <a:srgbClr val="EA22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 txBox="1"/>
          <p:nvPr/>
        </p:nvSpPr>
        <p:spPr>
          <a:xfrm>
            <a:off x="3855363" y="1057730"/>
            <a:ext cx="375654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 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tab.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18" descr="The Sources panel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9635" y="1883154"/>
            <a:ext cx="6107999" cy="432116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8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"/>
          <p:cNvSpPr txBox="1"/>
          <p:nvPr/>
        </p:nvSpPr>
        <p:spPr>
          <a:xfrm>
            <a:off x="944243" y="1415550"/>
            <a:ext cx="97055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breakpoint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 click on the line you want the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code to stop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0107" y="2649320"/>
            <a:ext cx="7845086" cy="254548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9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18050" y="1935020"/>
            <a:ext cx="20327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1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1790573" y="360141"/>
            <a:ext cx="325339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50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2736" y="435427"/>
            <a:ext cx="699861" cy="69986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918050" y="3488049"/>
            <a:ext cx="20327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3417268" y="1935020"/>
            <a:ext cx="579953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</a:t>
            </a:r>
            <a:r>
              <a:rPr lang="en-US" sz="25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code in JS 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well as in Python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3549045" y="3316943"/>
            <a:ext cx="797526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</a:t>
            </a:r>
            <a:r>
              <a:rPr lang="en-US" sz="25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create elements 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HTML using JS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</a:t>
            </a:r>
            <a:r>
              <a:rPr lang="en-US" sz="25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interact with events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</a:t>
            </a:r>
            <a:r>
              <a:rPr lang="en-US" sz="25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validate forms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500"/>
              <a:buFont typeface="Noto Sans Symbols"/>
              <a:buChar char="✔"/>
            </a:pPr>
            <a:r>
              <a:rPr lang="en-US" sz="25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Create an application  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add, edit, remove items in a list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/>
          <p:nvPr/>
        </p:nvSpPr>
        <p:spPr>
          <a:xfrm>
            <a:off x="429893" y="912168"/>
            <a:ext cx="10485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debug navigation to go step by step or exit the debug mode</a:t>
            </a: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3941" y="1508307"/>
            <a:ext cx="3843336" cy="1281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0628" y="4139758"/>
            <a:ext cx="2452688" cy="2493703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0"/>
          <p:cNvSpPr txBox="1"/>
          <p:nvPr/>
        </p:nvSpPr>
        <p:spPr>
          <a:xfrm>
            <a:off x="638808" y="3579168"/>
            <a:ext cx="10485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variable of your code</a:t>
            </a: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0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"/>
          <p:cNvSpPr txBox="1"/>
          <p:nvPr/>
        </p:nvSpPr>
        <p:spPr>
          <a:xfrm>
            <a:off x="2767003" y="748545"/>
            <a:ext cx="275440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/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exercice4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0769" y="728514"/>
            <a:ext cx="665712" cy="63893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1"/>
          <p:cNvSpPr txBox="1"/>
          <p:nvPr/>
        </p:nvSpPr>
        <p:spPr>
          <a:xfrm>
            <a:off x="2123461" y="1680683"/>
            <a:ext cx="3877985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– Execute  the HTML in the browser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1"/>
          <p:cNvSpPr txBox="1"/>
          <p:nvPr/>
        </p:nvSpPr>
        <p:spPr>
          <a:xfrm>
            <a:off x="2123461" y="2286310"/>
            <a:ext cx="3283591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2–  Add a break point </a:t>
            </a:r>
            <a:r>
              <a:rPr lang="en-US" sz="1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line 24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1"/>
          <p:cNvSpPr txBox="1"/>
          <p:nvPr/>
        </p:nvSpPr>
        <p:spPr>
          <a:xfrm>
            <a:off x="2123461" y="4866310"/>
            <a:ext cx="5446106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3–  Go </a:t>
            </a:r>
            <a:r>
              <a:rPr lang="en-US" sz="1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by step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IF / ELSE IF / ELSE condition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1"/>
          <p:cNvSpPr txBox="1"/>
          <p:nvPr/>
        </p:nvSpPr>
        <p:spPr>
          <a:xfrm>
            <a:off x="1944373" y="6064814"/>
            <a:ext cx="3641766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this for different temperatures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4781" y="2124199"/>
            <a:ext cx="5524500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1"/>
          <p:cNvSpPr/>
          <p:nvPr/>
        </p:nvSpPr>
        <p:spPr>
          <a:xfrm>
            <a:off x="4477889" y="2949493"/>
            <a:ext cx="2452720" cy="5537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1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311" name="Google Shape;311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4665" y="541043"/>
            <a:ext cx="254884" cy="5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6701" y="547165"/>
            <a:ext cx="254884" cy="5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022" y="638824"/>
            <a:ext cx="393418" cy="40915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1"/>
          <p:cNvSpPr txBox="1"/>
          <p:nvPr/>
        </p:nvSpPr>
        <p:spPr>
          <a:xfrm>
            <a:off x="91665" y="1070351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262" y="435428"/>
            <a:ext cx="725192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2139003" y="3043721"/>
            <a:ext cx="348460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WEEKS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THEORY / PRACTICE</a:t>
            </a:r>
            <a:endParaRPr dirty="0"/>
          </a:p>
        </p:txBody>
      </p:sp>
      <p:sp>
        <p:nvSpPr>
          <p:cNvPr id="107" name="Google Shape;107;p3"/>
          <p:cNvSpPr/>
          <p:nvPr/>
        </p:nvSpPr>
        <p:spPr>
          <a:xfrm rot="-5400000" flipH="1">
            <a:off x="3873427" y="2581175"/>
            <a:ext cx="303261" cy="4181279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6948766" y="3029628"/>
            <a:ext cx="1631152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dirty="0"/>
          </a:p>
        </p:txBody>
      </p:sp>
      <p:cxnSp>
        <p:nvCxnSpPr>
          <p:cNvPr id="109" name="Google Shape;109;p3"/>
          <p:cNvCxnSpPr/>
          <p:nvPr/>
        </p:nvCxnSpPr>
        <p:spPr>
          <a:xfrm rot="10800000" flipH="1">
            <a:off x="1790573" y="5222690"/>
            <a:ext cx="9646276" cy="1287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" name="Google Shape;110;p3"/>
          <p:cNvSpPr txBox="1"/>
          <p:nvPr/>
        </p:nvSpPr>
        <p:spPr>
          <a:xfrm>
            <a:off x="1347592" y="5405422"/>
            <a:ext cx="117365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November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5173613" y="5318695"/>
            <a:ext cx="117365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  <a:endParaRPr dirty="0"/>
          </a:p>
        </p:txBody>
      </p:sp>
      <p:sp>
        <p:nvSpPr>
          <p:cNvPr id="113" name="Google Shape;113;p3"/>
          <p:cNvSpPr txBox="1"/>
          <p:nvPr/>
        </p:nvSpPr>
        <p:spPr>
          <a:xfrm>
            <a:off x="6347269" y="5318695"/>
            <a:ext cx="115768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/>
          </a:p>
        </p:txBody>
      </p:sp>
      <p:sp>
        <p:nvSpPr>
          <p:cNvPr id="114" name="Google Shape;114;p3"/>
          <p:cNvSpPr/>
          <p:nvPr/>
        </p:nvSpPr>
        <p:spPr>
          <a:xfrm rot="-5400000" flipH="1">
            <a:off x="7678730" y="3323686"/>
            <a:ext cx="303261" cy="268216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1790573" y="360142"/>
            <a:ext cx="292099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  <a:endParaRPr sz="50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13;p3"/>
          <p:cNvSpPr txBox="1"/>
          <p:nvPr/>
        </p:nvSpPr>
        <p:spPr>
          <a:xfrm>
            <a:off x="8579918" y="5255295"/>
            <a:ext cx="115768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3013789" y="2605168"/>
            <a:ext cx="3082212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Quizzes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Midterm 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dirty="0"/>
          </a:p>
        </p:txBody>
      </p:sp>
      <p:sp>
        <p:nvSpPr>
          <p:cNvPr id="121" name="Google Shape;121;p4"/>
          <p:cNvSpPr txBox="1"/>
          <p:nvPr/>
        </p:nvSpPr>
        <p:spPr>
          <a:xfrm>
            <a:off x="2896850" y="1141858"/>
            <a:ext cx="578870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evaluation</a:t>
            </a:r>
            <a:endParaRPr sz="6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6971180" y="2605168"/>
            <a:ext cx="1087157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10 %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10 %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30 </a:t>
            </a:r>
            <a:r>
              <a:rPr lang="en-US" sz="36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50 </a:t>
            </a:r>
            <a:r>
              <a:rPr lang="en-US" sz="36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/>
        </p:nvSpPr>
        <p:spPr>
          <a:xfrm>
            <a:off x="2675678" y="371940"/>
            <a:ext cx="694247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YOUR BEHAVIOR IN CLASS</a:t>
            </a:r>
            <a:endParaRPr sz="5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4076927" y="1506828"/>
            <a:ext cx="41399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= 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2563276" y="3649630"/>
            <a:ext cx="2343575" cy="707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CURIOUS</a:t>
            </a:r>
            <a:endParaRPr dirty="0"/>
          </a:p>
        </p:txBody>
      </p:sp>
      <p:sp>
        <p:nvSpPr>
          <p:cNvPr id="130" name="Google Shape;130;p5"/>
          <p:cNvSpPr txBox="1"/>
          <p:nvPr/>
        </p:nvSpPr>
        <p:spPr>
          <a:xfrm>
            <a:off x="956188" y="5112296"/>
            <a:ext cx="4187941" cy="707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 YOURSELF</a:t>
            </a:r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7873593" y="3516171"/>
            <a:ext cx="2748478" cy="707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CREATIVE</a:t>
            </a:r>
            <a:endParaRPr dirty="0"/>
          </a:p>
        </p:txBody>
      </p:sp>
      <p:sp>
        <p:nvSpPr>
          <p:cNvPr id="132" name="Google Shape;132;p5"/>
          <p:cNvSpPr txBox="1"/>
          <p:nvPr/>
        </p:nvSpPr>
        <p:spPr>
          <a:xfrm>
            <a:off x="8216906" y="5112296"/>
            <a:ext cx="3443763" cy="707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IN TEAM</a:t>
            </a:r>
            <a:endParaRPr/>
          </a:p>
        </p:txBody>
      </p:sp>
      <p:cxnSp>
        <p:nvCxnSpPr>
          <p:cNvPr id="133" name="Google Shape;133;p5"/>
          <p:cNvCxnSpPr/>
          <p:nvPr/>
        </p:nvCxnSpPr>
        <p:spPr>
          <a:xfrm flipH="1">
            <a:off x="3631842" y="2614411"/>
            <a:ext cx="1275009" cy="957946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4" name="Google Shape;134;p5"/>
          <p:cNvCxnSpPr/>
          <p:nvPr/>
        </p:nvCxnSpPr>
        <p:spPr>
          <a:xfrm flipH="1">
            <a:off x="5171059" y="2614411"/>
            <a:ext cx="388882" cy="2407922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5" name="Google Shape;135;p5"/>
          <p:cNvCxnSpPr/>
          <p:nvPr/>
        </p:nvCxnSpPr>
        <p:spPr>
          <a:xfrm>
            <a:off x="6515497" y="2614411"/>
            <a:ext cx="1275009" cy="957946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6" name="Google Shape;136;p5"/>
          <p:cNvCxnSpPr>
            <a:stCxn id="128" idx="2"/>
          </p:cNvCxnSpPr>
          <p:nvPr/>
        </p:nvCxnSpPr>
        <p:spPr>
          <a:xfrm>
            <a:off x="6146917" y="2830267"/>
            <a:ext cx="2071800" cy="22146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/>
        </p:nvSpPr>
        <p:spPr>
          <a:xfrm>
            <a:off x="3730262" y="1965230"/>
            <a:ext cx="441941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60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JS</a:t>
            </a:r>
            <a:endParaRPr/>
          </a:p>
        </p:txBody>
      </p:sp>
      <p:sp>
        <p:nvSpPr>
          <p:cNvPr id="142" name="Google Shape;142;p6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4779301" y="3428999"/>
            <a:ext cx="252090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 1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4349315" y="4892768"/>
            <a:ext cx="341559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JAVASCRIPT ?</a:t>
            </a:r>
            <a:endParaRPr dirty="0"/>
          </a:p>
        </p:txBody>
      </p:sp>
      <p:sp>
        <p:nvSpPr>
          <p:cNvPr id="146" name="Google Shape;146;p6"/>
          <p:cNvSpPr txBox="1"/>
          <p:nvPr/>
        </p:nvSpPr>
        <p:spPr>
          <a:xfrm>
            <a:off x="5114744" y="1002661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/>
        </p:nvSpPr>
        <p:spPr>
          <a:xfrm>
            <a:off x="3655441" y="891674"/>
            <a:ext cx="563519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/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exercice1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run the HTML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2364235" y="2491955"/>
            <a:ext cx="3749616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Q1 -  What does the script is doing ?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2364235" y="2860228"/>
            <a:ext cx="4870372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Q2 -  Remove the script –run – what’s happen ?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2364235" y="3328541"/>
            <a:ext cx="6056466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 – Between HTML and JS which one is start running first?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3287" y="886526"/>
            <a:ext cx="665712" cy="63893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 txBox="1"/>
          <p:nvPr/>
        </p:nvSpPr>
        <p:spPr>
          <a:xfrm>
            <a:off x="2364235" y="3851292"/>
            <a:ext cx="6758389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 – Change the script to write THE BEST on the second paragraph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2364235" y="4395491"/>
            <a:ext cx="6908366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Q5 – Disable JavaScript on Chrome 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https://www.tutorialspoint.com/javascript/javascript_enabling.html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2896143" y="5332104"/>
            <a:ext cx="1903278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‘s happen ?</a:t>
            </a:r>
            <a:endParaRPr sz="19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160" name="Google Shape;160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4665" y="541043"/>
            <a:ext cx="254884" cy="5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6701" y="547165"/>
            <a:ext cx="254884" cy="5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022" y="638824"/>
            <a:ext cx="393418" cy="40915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/>
        </p:nvSpPr>
        <p:spPr>
          <a:xfrm>
            <a:off x="91665" y="1070351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70" name="Google Shape;17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629" y="1688214"/>
            <a:ext cx="10689465" cy="504462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"/>
          <p:cNvSpPr txBox="1"/>
          <p:nvPr/>
        </p:nvSpPr>
        <p:spPr>
          <a:xfrm>
            <a:off x="811368" y="472363"/>
            <a:ext cx="109985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 is the language understood by </a:t>
            </a:r>
            <a:r>
              <a:rPr lang="en-US" sz="4000" b="1">
                <a:solidFill>
                  <a:srgbClr val="EA2227"/>
                </a:solidFill>
                <a:latin typeface="Calibri"/>
                <a:ea typeface="Calibri"/>
                <a:cs typeface="Calibri"/>
                <a:sym typeface="Calibri"/>
              </a:rPr>
              <a:t>browsers</a:t>
            </a:r>
            <a:endParaRPr/>
          </a:p>
        </p:txBody>
      </p:sp>
      <p:pic>
        <p:nvPicPr>
          <p:cNvPr id="172" name="Google Shape;17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022" y="638824"/>
            <a:ext cx="393418" cy="40915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 txBox="1"/>
          <p:nvPr/>
        </p:nvSpPr>
        <p:spPr>
          <a:xfrm>
            <a:off x="91665" y="1070351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79" name="Google Shape;179;p9"/>
          <p:cNvSpPr txBox="1"/>
          <p:nvPr/>
        </p:nvSpPr>
        <p:spPr>
          <a:xfrm>
            <a:off x="811368" y="472363"/>
            <a:ext cx="109985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 bring </a:t>
            </a:r>
            <a:r>
              <a:rPr lang="en-US" sz="4000" b="1">
                <a:solidFill>
                  <a:srgbClr val="EA2227"/>
                </a:solidFill>
                <a:latin typeface="Calibri"/>
                <a:ea typeface="Calibri"/>
                <a:cs typeface="Calibri"/>
                <a:sym typeface="Calibri"/>
              </a:rPr>
              <a:t>the behavior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your web application</a:t>
            </a:r>
            <a:endParaRPr sz="4000" b="1">
              <a:solidFill>
                <a:srgbClr val="EA22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8966" y="1674254"/>
            <a:ext cx="1833318" cy="1325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08019" y="2534174"/>
            <a:ext cx="2687160" cy="2815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10600" y="1956773"/>
            <a:ext cx="2121442" cy="1452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74660">
            <a:off x="3620067" y="3561118"/>
            <a:ext cx="1581438" cy="28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9"/>
          <p:cNvSpPr txBox="1"/>
          <p:nvPr/>
        </p:nvSpPr>
        <p:spPr>
          <a:xfrm>
            <a:off x="2292610" y="6167477"/>
            <a:ext cx="211817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EA2227"/>
                </a:solidFill>
                <a:latin typeface="Calibri"/>
                <a:ea typeface="Calibri"/>
                <a:cs typeface="Calibri"/>
                <a:sym typeface="Calibri"/>
              </a:rPr>
              <a:t>BEHAVIOR</a:t>
            </a:r>
            <a:endParaRPr/>
          </a:p>
        </p:txBody>
      </p:sp>
      <p:sp>
        <p:nvSpPr>
          <p:cNvPr id="185" name="Google Shape;185;p9"/>
          <p:cNvSpPr txBox="1"/>
          <p:nvPr/>
        </p:nvSpPr>
        <p:spPr>
          <a:xfrm>
            <a:off x="9502994" y="3388042"/>
            <a:ext cx="176440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</a:t>
            </a:r>
            <a:endParaRPr sz="3000">
              <a:solidFill>
                <a:srgbClr val="EA22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2951218" y="3037161"/>
            <a:ext cx="176440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sz="3000">
              <a:solidFill>
                <a:srgbClr val="EA22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608</Words>
  <Application>Microsoft Office PowerPoint</Application>
  <PresentationFormat>Widescreen</PresentationFormat>
  <Paragraphs>140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Rady.Y</cp:lastModifiedBy>
  <cp:revision>5</cp:revision>
  <dcterms:created xsi:type="dcterms:W3CDTF">2020-01-30T10:34:45Z</dcterms:created>
  <dcterms:modified xsi:type="dcterms:W3CDTF">2023-10-24T02:45:27Z</dcterms:modified>
</cp:coreProperties>
</file>