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CWwQrIGnaTszrcAa8U4qKO+3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B0C108-0B89-4F43-8ACC-9811C79BC902}">
  <a:tblStyle styleId="{AFB0C108-0B89-4F43-8ACC-9811C79BC9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Okay if the students have not finished, there are many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questions and explain the answer by looking at the code. </a:t>
            </a: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to find the family members </a:t>
            </a: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see it in the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🡪 A well structured code makes it very easy !</a:t>
            </a: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to discover properties to move along the tree branches.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edit elements.</a:t>
            </a:r>
            <a:endParaRPr/>
          </a:p>
        </p:txBody>
      </p:sp>
      <p:sp>
        <p:nvSpPr>
          <p:cNvPr id="160" name="Google Shape;1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demo is just the slide below.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first example : https://www.w3schools.com/js/js_htmldom_nodes.asp</a:t>
            </a:r>
            <a:endParaRPr/>
          </a:p>
        </p:txBody>
      </p:sp>
      <p:sp>
        <p:nvSpPr>
          <p:cNvPr id="171" name="Google Shape;1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995226" y="1965230"/>
            <a:ext cx="58894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 : ADVANCED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942301" y="3400054"/>
            <a:ext cx="379309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 HIERARCHY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7604336" y="2535754"/>
            <a:ext cx="12891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30-40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398150" y="3018800"/>
            <a:ext cx="11406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035834" y="447417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Practice !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rot="-1443985">
            <a:off x="8808632" y="5564775"/>
            <a:ext cx="3083216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CHEAT SHEET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1638281" y="1304172"/>
            <a:ext cx="8915438" cy="484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The DOM tree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 to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the DOM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parentElement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children/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previous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doc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i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</a:t>
            </a:r>
            <a:r>
              <a:rPr lang="en-US" sz="1800" i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add new 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Create the element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Append your element to the target node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773454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27275" y="3018800"/>
            <a:ext cx="11167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79012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DOM hierarchy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423" y="1948453"/>
            <a:ext cx="4879853" cy="490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91741" y="78141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3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lang="en-US" sz="3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 , </a:t>
            </a:r>
            <a:r>
              <a:rPr lang="en-US" sz="3600" b="1" i="0" u="none" strike="noStrike" cap="non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473164" y="3220052"/>
            <a:ext cx="537611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level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011236" y="4116623"/>
            <a:ext cx="232012" cy="573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011236" y="2996462"/>
            <a:ext cx="232012" cy="573206"/>
          </a:xfrm>
          <a:prstGeom prst="rect">
            <a:avLst/>
          </a:prstGeom>
          <a:solidFill>
            <a:srgbClr val="98D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365184" y="2418959"/>
            <a:ext cx="232012" cy="5732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088343" y="4689829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094101" y="5710500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822474" y="2705562"/>
            <a:ext cx="1315305" cy="7336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3"/>
          <p:cNvCxnSpPr/>
          <p:nvPr/>
        </p:nvCxnSpPr>
        <p:spPr>
          <a:xfrm flipH="1">
            <a:off x="6475921" y="3359886"/>
            <a:ext cx="1315304" cy="6543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3"/>
          <p:cNvCxnSpPr/>
          <p:nvPr/>
        </p:nvCxnSpPr>
        <p:spPr>
          <a:xfrm rot="10800000">
            <a:off x="6273385" y="4709093"/>
            <a:ext cx="2257253" cy="8799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l="9091" t="15978" r="13956" b="12052"/>
          <a:stretch/>
        </p:blipFill>
        <p:spPr>
          <a:xfrm>
            <a:off x="2630252" y="723828"/>
            <a:ext cx="6931496" cy="572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-168734" y="2599121"/>
            <a:ext cx="29177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Selected node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162047" y="2806249"/>
            <a:ext cx="2141034" cy="27605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244216" y="1759809"/>
            <a:ext cx="1625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8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246184" y="3323952"/>
            <a:ext cx="18108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670034" y="2257122"/>
            <a:ext cx="18917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2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946400" y="2107965"/>
            <a:ext cx="887795" cy="298314"/>
          </a:xfrm>
          <a:prstGeom prst="ellipse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601506" y="3010829"/>
            <a:ext cx="631058" cy="276052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65267" y="7749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is easy to read, thanks to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indenting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55100" y="3018800"/>
            <a:ext cx="113397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Navigate the DOM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 rot="-1443985">
            <a:off x="8735763" y="741286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54" name="Google Shape;154;p6"/>
          <p:cNvGraphicFramePr/>
          <p:nvPr>
            <p:extLst>
              <p:ext uri="{D42A27DB-BD31-4B8C-83A1-F6EECF244321}">
                <p14:modId xmlns:p14="http://schemas.microsoft.com/office/powerpoint/2010/main" val="1219988735"/>
              </p:ext>
            </p:extLst>
          </p:nvPr>
        </p:nvGraphicFramePr>
        <p:xfrm>
          <a:off x="190500" y="2145024"/>
          <a:ext cx="12001500" cy="4205098"/>
        </p:xfrm>
        <a:graphic>
          <a:graphicData uri="http://schemas.openxmlformats.org/drawingml/2006/table">
            <a:tbl>
              <a:tblPr firstRow="1" firstCol="1" bandRow="1">
                <a:noFill/>
                <a:tableStyleId>{AFB0C108-0B89-4F43-8ACC-9811C79BC902}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parentElement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 dirty="0"/>
                        <a:t>Get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parent element </a:t>
                      </a:r>
                      <a:r>
                        <a:rPr lang="en-US" sz="2200" u="none" strike="noStrike" cap="none" dirty="0"/>
                        <a:t>of current node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childNodes</a:t>
                      </a:r>
                      <a:r>
                        <a:rPr lang="en-US" sz="2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2800" i="1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nodenumber</a:t>
                      </a:r>
                      <a:r>
                        <a:rPr lang="en-US" sz="2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firstElementChild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lastElementChild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 dirty="0"/>
                        <a:t>Different methods to get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child elements</a:t>
                      </a:r>
                      <a:r>
                        <a:rPr lang="en-US" sz="2200" u="none" strike="noStrike" cap="none" dirty="0"/>
                        <a:t> of current node (HTML collection of all child; first child; last child)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nextElementSibling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prevElementiousSibling</a:t>
                      </a:r>
                      <a:endParaRPr sz="40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endParaRPr sz="2200" u="none" strike="noStrike" cap="none"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dirty="0"/>
                        <a:t>G</a:t>
                      </a:r>
                      <a:r>
                        <a:rPr lang="en-US" sz="2200" u="none" strike="noStrike" cap="none" dirty="0"/>
                        <a:t>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next</a:t>
                      </a:r>
                      <a:r>
                        <a:rPr lang="en-US" sz="2200" u="none" strike="noStrike" cap="none" dirty="0"/>
                        <a:t> and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previous</a:t>
                      </a:r>
                      <a:r>
                        <a:rPr lang="en-US" sz="2200" u="none" strike="noStrike" cap="none" dirty="0"/>
                        <a:t> sibling respectively, in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sibling</a:t>
                      </a:r>
                      <a:r>
                        <a:rPr lang="en-US" sz="2200" u="none" strike="noStrike" cap="none" dirty="0"/>
                        <a:t>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collection</a:t>
                      </a:r>
                      <a:r>
                        <a:rPr lang="en-US" sz="2200" u="none" strike="noStrike" cap="none" dirty="0"/>
                        <a:t> of the current node.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" name="Google Shape;155;p6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navigate the DOM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41200" y="3018800"/>
            <a:ext cx="11253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Edit the DOM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190501" y="1752599"/>
          <a:ext cx="12001500" cy="2042732"/>
        </p:xfrm>
        <a:graphic>
          <a:graphicData uri="http://schemas.openxmlformats.org/drawingml/2006/table">
            <a:tbl>
              <a:tblPr firstRow="1" firstCol="1" bandRow="1">
                <a:noFill/>
                <a:tableStyleId>{AFB0C108-0B89-4F43-8ACC-9811C79BC902}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createElement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400" b="0" i="0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/>
                        <a:t>Create an </a:t>
                      </a:r>
                      <a:r>
                        <a:rPr lang="en-US" sz="2200" b="1" u="none" strike="noStrike" cap="none"/>
                        <a:t>HTML</a:t>
                      </a:r>
                      <a:r>
                        <a:rPr lang="en-US" sz="2200" u="none" strike="noStrike" cap="none"/>
                        <a:t> </a:t>
                      </a:r>
                      <a:r>
                        <a:rPr lang="en-US" sz="2200" b="1" u="none" strike="noStrike" cap="none"/>
                        <a:t>element</a:t>
                      </a:r>
                      <a:r>
                        <a:rPr lang="en-US" sz="2200" u="none" strike="noStrike" cap="none"/>
                        <a:t> of the </a:t>
                      </a: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name</a:t>
                      </a:r>
                      <a:r>
                        <a:rPr lang="en-US" sz="2200" u="none" strike="noStrike" cap="none"/>
                        <a:t> type (</a:t>
                      </a:r>
                      <a:r>
                        <a:rPr lang="en-US" sz="2200" b="0" i="1" u="none" strike="noStrike" cap="none"/>
                        <a:t>example</a:t>
                      </a:r>
                      <a:r>
                        <a:rPr lang="en-US" sz="2200" u="none" strike="noStrike" cap="none"/>
                        <a:t> : p, div…) and return it</a:t>
                      </a: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appendChild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400" b="0" i="0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/>
                        <a:t>Add </a:t>
                      </a: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child</a:t>
                      </a:r>
                      <a:r>
                        <a:rPr lang="en-US" sz="2200" u="none" strike="noStrike" cap="none"/>
                        <a:t> as a </a:t>
                      </a:r>
                      <a:r>
                        <a:rPr lang="en-US" sz="2200" b="1" u="none" strike="noStrike" cap="none"/>
                        <a:t>child node</a:t>
                      </a:r>
                      <a:r>
                        <a:rPr lang="en-US" sz="2200" u="none" strike="noStrike" cap="none"/>
                        <a:t> of the </a:t>
                      </a:r>
                      <a:r>
                        <a:rPr lang="en-US" sz="2200" u="none" strike="noStrike" cap="none">
                          <a:solidFill>
                            <a:schemeClr val="accent1"/>
                          </a:solidFill>
                        </a:rPr>
                        <a:t>element</a:t>
                      </a:r>
                      <a:r>
                        <a:rPr lang="en-US" sz="2200" u="none" strike="noStrike" cap="none"/>
                        <a:t> </a:t>
                      </a: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8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edit the DOM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499" y="1405880"/>
            <a:ext cx="8677765" cy="50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178759" y="184666"/>
            <a:ext cx="44717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Add a new element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2710321" y="3240761"/>
            <a:ext cx="1468438" cy="69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8600" y="2371525"/>
            <a:ext cx="2524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1-Create an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36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710321" y="4515980"/>
            <a:ext cx="1468438" cy="69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8600" y="4373702"/>
            <a:ext cx="25241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Add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36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8600" y="5534986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To an existing parent</a:t>
            </a:r>
            <a:endParaRPr sz="2000" b="1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86196" y="3422411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From the document</a:t>
            </a:r>
            <a:endParaRPr sz="2000" b="1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420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Mengheang Pho</cp:lastModifiedBy>
  <cp:revision>3</cp:revision>
  <dcterms:created xsi:type="dcterms:W3CDTF">2021-02-09T07:01:05Z</dcterms:created>
  <dcterms:modified xsi:type="dcterms:W3CDTF">2023-11-10T02:55:32Z</dcterms:modified>
</cp:coreProperties>
</file>