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3" r:id="rId2"/>
    <p:sldId id="344" r:id="rId3"/>
    <p:sldId id="426" r:id="rId4"/>
    <p:sldId id="417" r:id="rId5"/>
    <p:sldId id="427" r:id="rId6"/>
    <p:sldId id="428" r:id="rId7"/>
    <p:sldId id="424" r:id="rId8"/>
    <p:sldId id="436" r:id="rId9"/>
    <p:sldId id="435" r:id="rId10"/>
    <p:sldId id="437" r:id="rId11"/>
    <p:sldId id="425" r:id="rId12"/>
    <p:sldId id="442" r:id="rId13"/>
    <p:sldId id="429" r:id="rId14"/>
    <p:sldId id="439" r:id="rId15"/>
    <p:sldId id="440" r:id="rId16"/>
    <p:sldId id="414" r:id="rId17"/>
    <p:sldId id="430" r:id="rId18"/>
    <p:sldId id="431" r:id="rId19"/>
    <p:sldId id="432" r:id="rId20"/>
    <p:sldId id="433" r:id="rId21"/>
    <p:sldId id="44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BB142"/>
    <a:srgbClr val="2D72B1"/>
    <a:srgbClr val="FF09AD"/>
    <a:srgbClr val="EA2227"/>
    <a:srgbClr val="FC0C67"/>
    <a:srgbClr val="1EBAEA"/>
    <a:srgbClr val="F40000"/>
    <a:srgbClr val="0308DB"/>
    <a:srgbClr val="0094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86799" autoAdjust="0"/>
  </p:normalViewPr>
  <p:slideViewPr>
    <p:cSldViewPr snapToGrid="0">
      <p:cViewPr varScale="1">
        <p:scale>
          <a:sx n="64" d="100"/>
          <a:sy n="64" d="100"/>
        </p:scale>
        <p:origin x="126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7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+mn-lt"/>
                <a:ea typeface="+mn-ea"/>
                <a:cs typeface="+mn-cs"/>
              </a:rPr>
              <a:t>They</a:t>
            </a:r>
            <a:r>
              <a:rPr lang="en-US" sz="1200" baseline="0" dirty="0">
                <a:effectLst/>
                <a:latin typeface="+mn-lt"/>
                <a:ea typeface="+mn-ea"/>
                <a:cs typeface="+mn-cs"/>
              </a:rPr>
              <a:t> open the activity 2 and complete the word</a:t>
            </a:r>
            <a:endParaRPr lang="en-US" sz="12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ANSWERS</a:t>
            </a:r>
          </a:p>
          <a:p>
            <a:r>
              <a:rPr lang="en-US" dirty="0"/>
              <a:t>Q1 : elements are organized as containers (div contain p and buttons…)</a:t>
            </a:r>
          </a:p>
          <a:p>
            <a:r>
              <a:rPr lang="en-US" dirty="0"/>
              <a:t>Q2 : the identifiers can be the class (some items have the same class example : title) or the id (an id is unique)</a:t>
            </a:r>
          </a:p>
          <a:p>
            <a:r>
              <a:rPr lang="en-US" dirty="0"/>
              <a:t>They are used in CSS for the style, but they can also be used by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r>
              <a:rPr lang="en-US" dirty="0"/>
              <a:t>Q3 : if you delete a container, everything that is contained by it is deleted too. </a:t>
            </a:r>
          </a:p>
          <a:p>
            <a:endParaRPr lang="en-US" dirty="0"/>
          </a:p>
          <a:p>
            <a:r>
              <a:rPr lang="en-US" dirty="0"/>
              <a:t>------------------------------------------</a:t>
            </a:r>
          </a:p>
          <a:p>
            <a:r>
              <a:rPr lang="en-US" dirty="0"/>
              <a:t>Show the html code in the dev tools, and ask what are all the class for. </a:t>
            </a:r>
          </a:p>
          <a:p>
            <a:r>
              <a:rPr lang="en-US" dirty="0"/>
              <a:t>-&gt; they are used as reference so that </a:t>
            </a:r>
            <a:r>
              <a:rPr lang="en-US" dirty="0" err="1"/>
              <a:t>css</a:t>
            </a:r>
            <a:r>
              <a:rPr lang="en-US" dirty="0"/>
              <a:t> may use it, but also </a:t>
            </a:r>
            <a:r>
              <a:rPr lang="en-US" dirty="0" err="1"/>
              <a:t>js</a:t>
            </a:r>
            <a:r>
              <a:rPr lang="en-US" dirty="0"/>
              <a:t> !</a:t>
            </a:r>
          </a:p>
          <a:p>
            <a:r>
              <a:rPr lang="en-US" dirty="0"/>
              <a:t>-&gt; build a parallel between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js</a:t>
            </a:r>
            <a:r>
              <a:rPr lang="en-US" dirty="0"/>
              <a:t> : placement in the Document, but also reference to objects.</a:t>
            </a:r>
          </a:p>
          <a:p>
            <a:endParaRPr lang="en-US" dirty="0"/>
          </a:p>
          <a:p>
            <a:r>
              <a:rPr lang="en-US" dirty="0"/>
              <a:t>-&gt; end by describing the content of the page in order of DOM hierarchy </a:t>
            </a:r>
          </a:p>
          <a:p>
            <a:endParaRPr lang="en-US" dirty="0"/>
          </a:p>
          <a:p>
            <a:r>
              <a:rPr lang="en-US" dirty="0"/>
              <a:t>•Document</a:t>
            </a:r>
          </a:p>
          <a:p>
            <a:r>
              <a:rPr lang="en-US" dirty="0"/>
              <a:t>•header/body</a:t>
            </a:r>
          </a:p>
          <a:p>
            <a:r>
              <a:rPr lang="en-US" dirty="0"/>
              <a:t>• each header/body have their div, paragraphs</a:t>
            </a:r>
          </a:p>
          <a:p>
            <a:r>
              <a:rPr lang="en-US" dirty="0"/>
              <a:t>• each div contains paragraph or Images…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11495-495C-46F7-80CA-9EEC9D6E77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03/11/2022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03/11/2022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03/11/2022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03/11/2022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03/11/2022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8514" y="3232597"/>
            <a:ext cx="5942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/>
              <a:t>CORRECTION /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9830" y="1704234"/>
            <a:ext cx="58803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HOMEWORK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0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863D7-F181-40F5-B1F3-C12BA7933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0887" y="1500126"/>
            <a:ext cx="3858513" cy="2795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53D5E-622B-44A6-BDFD-43CECAEC0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5" y="5738111"/>
            <a:ext cx="2542529" cy="293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15940-64C0-4068-BAE3-EAB730097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826" y="5787936"/>
            <a:ext cx="2669259" cy="293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E361B-4075-445D-B290-043381597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297" y="5787936"/>
            <a:ext cx="1996060" cy="2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51507" y="1175642"/>
            <a:ext cx="6136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2 ways to declare a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B155B-1FE3-22D7-2DBC-DBF973F2D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10" y="2694474"/>
            <a:ext cx="4238625" cy="2924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AE983-C83C-4273-10D7-043CAB61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03" y="2694474"/>
            <a:ext cx="3038475" cy="3171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F1873-0B6C-A0DE-E43B-04634715149B}"/>
              </a:ext>
            </a:extLst>
          </p:cNvPr>
          <p:cNvSpPr txBox="1"/>
          <p:nvPr/>
        </p:nvSpPr>
        <p:spPr>
          <a:xfrm>
            <a:off x="2652334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BB142"/>
                </a:solidFill>
              </a:rPr>
              <a:t>Normal function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7E4AB-48DA-E1A4-2832-8B5540C3870D}"/>
              </a:ext>
            </a:extLst>
          </p:cNvPr>
          <p:cNvSpPr txBox="1"/>
          <p:nvPr/>
        </p:nvSpPr>
        <p:spPr>
          <a:xfrm>
            <a:off x="8168960" y="2222082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Arrow function </a:t>
            </a:r>
          </a:p>
        </p:txBody>
      </p:sp>
    </p:spTree>
    <p:extLst>
      <p:ext uri="{BB962C8B-B14F-4D97-AF65-F5344CB8AC3E}">
        <p14:creationId xmlns:p14="http://schemas.microsoft.com/office/powerpoint/2010/main" val="64885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44800" y="1175642"/>
            <a:ext cx="695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Arrow function with multi lines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B32AE-2541-E850-4928-FE131B7C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80" y="1883528"/>
            <a:ext cx="5453084" cy="39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17383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7.75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0504E-FB88-4E21-8EEC-BC4F1B1D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57704"/>
            <a:ext cx="3493825" cy="35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2, 3, 4]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4, 9, 16]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39A94-9618-4E77-A265-D941C78E2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226" y="1607252"/>
            <a:ext cx="3949563" cy="33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8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4C8571F-B033-4409-A9CB-2A74D355C5E7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ACAB6A-2780-470F-9927-0DA470DB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BD7C21-9B87-4FA7-9F36-6A213C354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F45D61-1891-43EB-8D76-F8C9FA81C175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7BA0B4-01AC-489D-AF8A-C545CCAEE8A3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C23CD3-DC28-40D3-8ECF-A6001A578AF2}"/>
              </a:ext>
            </a:extLst>
          </p:cNvPr>
          <p:cNvSpPr/>
          <p:nvPr/>
        </p:nvSpPr>
        <p:spPr>
          <a:xfrm>
            <a:off x="4739889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5F1EE-4BDC-4C97-A061-E8ADFA0A07F0}"/>
              </a:ext>
            </a:extLst>
          </p:cNvPr>
          <p:cNvSpPr/>
          <p:nvPr/>
        </p:nvSpPr>
        <p:spPr>
          <a:xfrm>
            <a:off x="7244789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F4BD65-D81C-4DB5-A50A-5857B73B4E25}"/>
              </a:ext>
            </a:extLst>
          </p:cNvPr>
          <p:cNvSpPr/>
          <p:nvPr/>
        </p:nvSpPr>
        <p:spPr>
          <a:xfrm>
            <a:off x="9916543" y="515097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A7A8-4D5B-498D-99AC-285BF661D152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9FAD74-08C3-41A3-A51A-8BF8AA70C047}"/>
              </a:ext>
            </a:extLst>
          </p:cNvPr>
          <p:cNvSpPr/>
          <p:nvPr/>
        </p:nvSpPr>
        <p:spPr>
          <a:xfrm>
            <a:off x="68864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4, 9]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0CBDA-4076-4C9F-ACA6-E284A5CE72F1}"/>
              </a:ext>
            </a:extLst>
          </p:cNvPr>
          <p:cNvSpPr/>
          <p:nvPr/>
        </p:nvSpPr>
        <p:spPr>
          <a:xfrm>
            <a:off x="4260719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[2, 4, 6, 8]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785DAF-6AF6-455C-B24B-3C0390137F5F}"/>
              </a:ext>
            </a:extLst>
          </p:cNvPr>
          <p:cNvSpPr/>
          <p:nvPr/>
        </p:nvSpPr>
        <p:spPr>
          <a:xfrm>
            <a:off x="1510763" y="5685811"/>
            <a:ext cx="2069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[0, 1, 2, 3]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B2D4-9435-4B42-B235-416397D58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6759" y="1617455"/>
            <a:ext cx="5678894" cy="32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BDD179-AA04-4471-AAC8-1DA1549F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711" y="1381125"/>
            <a:ext cx="6019707" cy="3333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877238" y="5805160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714497" y="5809595"/>
            <a:ext cx="17630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1750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2A516-56B6-4DC9-91EB-8A8E4C5E2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450" y="1821846"/>
            <a:ext cx="8025388" cy="24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510763" y="5765718"/>
            <a:ext cx="1784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PHNOM PENH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3828722" y="5749531"/>
            <a:ext cx="1749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SIEM REAP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KAMPONG CHNANG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041D4-A07A-4E44-A0B1-014878C6E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968" y="1821846"/>
            <a:ext cx="8798819" cy="25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5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217193" y="5738485"/>
            <a:ext cx="895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FA24F-27F3-4D13-985D-E443A9911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503" y="1298626"/>
            <a:ext cx="7367173" cy="3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0262" y="1965230"/>
            <a:ext cx="4419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PYTHON </a:t>
            </a:r>
            <a:r>
              <a:rPr lang="en-US" sz="6000" i="1" dirty="0">
                <a:solidFill>
                  <a:schemeClr val="bg1"/>
                </a:solidFill>
              </a:rPr>
              <a:t>to</a:t>
            </a:r>
            <a:r>
              <a:rPr lang="en-US" sz="6000" dirty="0">
                <a:solidFill>
                  <a:schemeClr val="bg1"/>
                </a:solidFill>
              </a:rPr>
              <a:t>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2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4779301" y="3428999"/>
            <a:ext cx="232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60545" y="4892768"/>
            <a:ext cx="13013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02B-C797-4F1A-9D94-3D7C41B04C3C}"/>
              </a:ext>
            </a:extLst>
          </p:cNvPr>
          <p:cNvSpPr/>
          <p:nvPr/>
        </p:nvSpPr>
        <p:spPr>
          <a:xfrm>
            <a:off x="43791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CB1E96-26FA-4143-9E56-11A3ADABC729}"/>
              </a:ext>
            </a:extLst>
          </p:cNvPr>
          <p:cNvSpPr/>
          <p:nvPr/>
        </p:nvSpPr>
        <p:spPr>
          <a:xfrm>
            <a:off x="67222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CDC3-3FEF-49DF-A9F3-AC930EDB9F95}"/>
              </a:ext>
            </a:extLst>
          </p:cNvPr>
          <p:cNvSpPr/>
          <p:nvPr/>
        </p:nvSpPr>
        <p:spPr>
          <a:xfrm>
            <a:off x="906541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B3510-351B-497E-B135-AC99A2006C2A}"/>
              </a:ext>
            </a:extLst>
          </p:cNvPr>
          <p:cNvSpPr/>
          <p:nvPr/>
        </p:nvSpPr>
        <p:spPr>
          <a:xfrm>
            <a:off x="1955005" y="5738485"/>
            <a:ext cx="101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DARA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CCD5A-4C13-44E4-9F85-37814EEFB251}"/>
              </a:ext>
            </a:extLst>
          </p:cNvPr>
          <p:cNvSpPr/>
          <p:nvPr/>
        </p:nvSpPr>
        <p:spPr>
          <a:xfrm>
            <a:off x="4052895" y="5738485"/>
            <a:ext cx="1570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ROMDUL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14D70-5EF3-4D92-953E-9AF5CBB400D0}"/>
              </a:ext>
            </a:extLst>
          </p:cNvPr>
          <p:cNvSpPr/>
          <p:nvPr/>
        </p:nvSpPr>
        <p:spPr>
          <a:xfrm>
            <a:off x="5787503" y="5738485"/>
            <a:ext cx="2424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BORA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B007B-9142-4D41-B469-3CE91E85452B}"/>
              </a:ext>
            </a:extLst>
          </p:cNvPr>
          <p:cNvSpPr/>
          <p:nvPr/>
        </p:nvSpPr>
        <p:spPr>
          <a:xfrm>
            <a:off x="8540213" y="5738485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F3E3-7AD9-439C-A8E1-AB61094D5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699" y="1218417"/>
            <a:ext cx="5423513" cy="40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MANIPULATE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56B1A7B9-0FBD-45AF-8C0C-B834FEDA0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6" y="675898"/>
            <a:ext cx="373501" cy="388441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83F66279-326E-4F46-8211-CB9B261A5F81}"/>
              </a:ext>
            </a:extLst>
          </p:cNvPr>
          <p:cNvSpPr txBox="1"/>
          <p:nvPr/>
        </p:nvSpPr>
        <p:spPr>
          <a:xfrm>
            <a:off x="897206" y="673062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30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4866588" y="996227"/>
            <a:ext cx="1682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EXERCICE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D218FC0-2D65-4A18-9E4F-FCEB62738FE2}"/>
              </a:ext>
            </a:extLst>
          </p:cNvPr>
          <p:cNvSpPr txBox="1"/>
          <p:nvPr/>
        </p:nvSpPr>
        <p:spPr>
          <a:xfrm>
            <a:off x="3054307" y="1950275"/>
            <a:ext cx="5836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50"/>
                </a:solidFill>
              </a:rPr>
              <a:t>Read the instructions</a:t>
            </a:r>
          </a:p>
          <a:p>
            <a:pPr algn="ctr"/>
            <a:r>
              <a:rPr lang="en-US" sz="5000" b="1" dirty="0">
                <a:solidFill>
                  <a:srgbClr val="00B050"/>
                </a:solidFill>
              </a:rPr>
              <a:t>Submit your </a:t>
            </a:r>
            <a:r>
              <a:rPr lang="en-US" sz="5000" b="1" dirty="0">
                <a:solidFill>
                  <a:srgbClr val="FF0000"/>
                </a:solidFill>
              </a:rPr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13024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5"/>
          <p:cNvSpPr txBox="1"/>
          <p:nvPr/>
        </p:nvSpPr>
        <p:spPr>
          <a:xfrm>
            <a:off x="2991023" y="2029395"/>
            <a:ext cx="715103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261465" y="3106060"/>
            <a:ext cx="982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Python dictionaries are </a:t>
            </a:r>
            <a:r>
              <a:rPr lang="en-US" sz="4000" b="1" dirty="0">
                <a:solidFill>
                  <a:srgbClr val="FF09AD"/>
                </a:solidFill>
              </a:rPr>
              <a:t>objects</a:t>
            </a:r>
            <a:r>
              <a:rPr lang="en-US" sz="4000" b="1" dirty="0"/>
              <a:t> in JavaScript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V="1">
            <a:off x="9580369" y="3990169"/>
            <a:ext cx="1123386" cy="584065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002692">
            <a:off x="9188282" y="4828942"/>
            <a:ext cx="2489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But more powerful !!</a:t>
            </a:r>
          </a:p>
        </p:txBody>
      </p:sp>
    </p:spTree>
    <p:extLst>
      <p:ext uri="{BB962C8B-B14F-4D97-AF65-F5344CB8AC3E}">
        <p14:creationId xmlns:p14="http://schemas.microsoft.com/office/powerpoint/2010/main" val="32235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929" y="1756265"/>
            <a:ext cx="2512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declared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4503" y="377155"/>
            <a:ext cx="9584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is declared or dynamically created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91187" y="1840895"/>
            <a:ext cx="3206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Dynamically created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81AEC-2F62-4F8F-94D4-413F58428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56" y="2341267"/>
            <a:ext cx="3206998" cy="2117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DBC6C-2C72-4F24-B658-8DB2B042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87" y="2389889"/>
            <a:ext cx="3288666" cy="2615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0B589-8361-4E72-8B77-26C29822C8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57"/>
          <a:stretch/>
        </p:blipFill>
        <p:spPr>
          <a:xfrm>
            <a:off x="7006205" y="5532797"/>
            <a:ext cx="5185795" cy="6540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5D118D-4FD1-4AFF-8DEF-AAB56BDF8846}"/>
              </a:ext>
            </a:extLst>
          </p:cNvPr>
          <p:cNvSpPr txBox="1"/>
          <p:nvPr/>
        </p:nvSpPr>
        <p:spPr>
          <a:xfrm rot="19444972">
            <a:off x="6519360" y="5400047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489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463" y="1786982"/>
            <a:ext cx="2512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[]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5151" y="417067"/>
            <a:ext cx="9330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attributes can be accessed either</a:t>
            </a:r>
          </a:p>
          <a:p>
            <a:pPr algn="ctr"/>
            <a:r>
              <a:rPr lang="en-US" sz="4000" b="1" dirty="0"/>
              <a:t>Using [] or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69675" y="1786982"/>
            <a:ext cx="25127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Access object attributes using 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A4611-BE3E-475B-8DBA-4095FA77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3" y="3218453"/>
            <a:ext cx="3673803" cy="257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AD166-1776-4AD3-92C9-94E133046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742" y="3164419"/>
            <a:ext cx="3415247" cy="2570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9D936-E0D3-4B7F-A671-621D55459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934" y="3790886"/>
            <a:ext cx="2540131" cy="12383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E7FE1-B7DF-4280-A5C8-EFD517110483}"/>
              </a:ext>
            </a:extLst>
          </p:cNvPr>
          <p:cNvCxnSpPr/>
          <p:nvPr/>
        </p:nvCxnSpPr>
        <p:spPr>
          <a:xfrm flipV="1">
            <a:off x="4404220" y="4848837"/>
            <a:ext cx="780176" cy="662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E4C6A4-1817-4150-BDC5-F342B723A5ED}"/>
              </a:ext>
            </a:extLst>
          </p:cNvPr>
          <p:cNvCxnSpPr/>
          <p:nvPr/>
        </p:nvCxnSpPr>
        <p:spPr>
          <a:xfrm flipH="1" flipV="1">
            <a:off x="5738070" y="4773336"/>
            <a:ext cx="2731605" cy="67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70F5AE-429B-4F0D-926E-2576B662CA06}"/>
              </a:ext>
            </a:extLst>
          </p:cNvPr>
          <p:cNvSpPr txBox="1"/>
          <p:nvPr/>
        </p:nvSpPr>
        <p:spPr>
          <a:xfrm rot="19444972">
            <a:off x="4358646" y="362213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15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731880" y="369332"/>
            <a:ext cx="9529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An object can be composed of other objects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5" y="542591"/>
            <a:ext cx="613133" cy="63765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5626" y="1253473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4457-0B0D-4005-BE80-590D697A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80" y="1180249"/>
            <a:ext cx="5331650" cy="479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741F-B463-4904-A062-5FAC29FC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1" y="5335746"/>
            <a:ext cx="3354167" cy="1287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B5533-EA7A-4FB1-A3EC-C686AA3D4C1D}"/>
              </a:ext>
            </a:extLst>
          </p:cNvPr>
          <p:cNvSpPr txBox="1"/>
          <p:nvPr/>
        </p:nvSpPr>
        <p:spPr>
          <a:xfrm rot="19444972">
            <a:off x="7487740" y="5265994"/>
            <a:ext cx="1198918" cy="400110"/>
          </a:xfrm>
          <a:prstGeom prst="rect">
            <a:avLst/>
          </a:prstGeom>
          <a:solidFill>
            <a:srgbClr val="2D72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069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A2520-9C1A-41F9-B498-AF280882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18" y="866983"/>
            <a:ext cx="5489592" cy="3123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669150" y="15411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108173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1489148" y="6375123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BEE0F-40FE-43BC-8138-78DA4E0438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078"/>
          <a:stretch/>
        </p:blipFill>
        <p:spPr>
          <a:xfrm>
            <a:off x="1489148" y="4171286"/>
            <a:ext cx="8749036" cy="579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453BC-1DB1-43DE-A632-8C0C66B2A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9148" y="4847974"/>
            <a:ext cx="5005398" cy="721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B599D-3600-4F56-A287-5D25E1C864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247" y="5666767"/>
            <a:ext cx="5424539" cy="5454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1" y="494725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569307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53380" y="6401960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68399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800078" y="5236997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9DE54-C282-42F6-9E9F-0DCF370A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457" y="1526129"/>
            <a:ext cx="5299150" cy="26180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E28046-43B6-4DD8-80F9-254D849E0520}"/>
              </a:ext>
            </a:extLst>
          </p:cNvPr>
          <p:cNvSpPr/>
          <p:nvPr/>
        </p:nvSpPr>
        <p:spPr>
          <a:xfrm>
            <a:off x="1587185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ronan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1D3F9-4958-46C6-A6C1-B4CA977927E2}"/>
              </a:ext>
            </a:extLst>
          </p:cNvPr>
          <p:cNvSpPr/>
          <p:nvPr/>
        </p:nvSpPr>
        <p:spPr>
          <a:xfrm>
            <a:off x="4274873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00B40-E955-4195-8EFB-77C67E0F79AE}"/>
              </a:ext>
            </a:extLst>
          </p:cNvPr>
          <p:cNvSpPr/>
          <p:nvPr/>
        </p:nvSpPr>
        <p:spPr>
          <a:xfrm>
            <a:off x="6758618" y="566123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425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326240E-9C53-478D-AB44-04A6B81A0CDE}"/>
              </a:ext>
            </a:extLst>
          </p:cNvPr>
          <p:cNvSpPr txBox="1"/>
          <p:nvPr/>
        </p:nvSpPr>
        <p:spPr>
          <a:xfrm>
            <a:off x="3116700" y="590740"/>
            <a:ext cx="576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What this code will print 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13832F-15EB-4B09-82B4-0BC41E9F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0" y="0"/>
            <a:ext cx="848457" cy="861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432C5-C823-40FD-95A6-AC18FEBD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2" y="979797"/>
            <a:ext cx="613133" cy="637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00C34-BAA4-4D57-BEB1-F045FCAF06AD}"/>
              </a:ext>
            </a:extLst>
          </p:cNvPr>
          <p:cNvSpPr txBox="1"/>
          <p:nvPr/>
        </p:nvSpPr>
        <p:spPr>
          <a:xfrm>
            <a:off x="341693" y="1690679"/>
            <a:ext cx="760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15 MIN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6D23E-37B5-426B-B6AE-48F59ACEB136}"/>
              </a:ext>
            </a:extLst>
          </p:cNvPr>
          <p:cNvSpPr/>
          <p:nvPr/>
        </p:nvSpPr>
        <p:spPr>
          <a:xfrm>
            <a:off x="2035968" y="521526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96E6B5-1199-4830-A843-39B00375EF62}"/>
              </a:ext>
            </a:extLst>
          </p:cNvPr>
          <p:cNvSpPr/>
          <p:nvPr/>
        </p:nvSpPr>
        <p:spPr>
          <a:xfrm>
            <a:off x="4641588" y="5694494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C777D-8F06-46F6-B92B-06BD0C1509C7}"/>
              </a:ext>
            </a:extLst>
          </p:cNvPr>
          <p:cNvSpPr/>
          <p:nvPr/>
        </p:nvSpPr>
        <p:spPr>
          <a:xfrm>
            <a:off x="7244789" y="5214891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74545C-CB4B-4972-85FB-0EE15780C0DC}"/>
              </a:ext>
            </a:extLst>
          </p:cNvPr>
          <p:cNvSpPr/>
          <p:nvPr/>
        </p:nvSpPr>
        <p:spPr>
          <a:xfrm>
            <a:off x="9870760" y="5190595"/>
            <a:ext cx="734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B06C89-1114-4A18-BE15-50240EBF88F4}"/>
              </a:ext>
            </a:extLst>
          </p:cNvPr>
          <p:cNvSpPr/>
          <p:nvPr/>
        </p:nvSpPr>
        <p:spPr>
          <a:xfrm>
            <a:off x="9391340" y="5674190"/>
            <a:ext cx="1784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4A054-7103-40B8-98ED-702890675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700" y="1387447"/>
            <a:ext cx="4598306" cy="300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50BF1-C205-4CB4-8B93-7CA57C83E7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04" b="5889"/>
          <a:stretch/>
        </p:blipFill>
        <p:spPr>
          <a:xfrm>
            <a:off x="6173414" y="5674191"/>
            <a:ext cx="2869011" cy="471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B8ACA-EAE7-4266-823E-05876A781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0253" y="6227769"/>
            <a:ext cx="4160593" cy="4609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EE4B3F-DD17-466C-8C93-CD2C119BA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837" y="5595527"/>
            <a:ext cx="2014863" cy="4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610</Words>
  <Application>Microsoft Office PowerPoint</Application>
  <PresentationFormat>Widescreen</PresentationFormat>
  <Paragraphs>198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Mengheang Pho</cp:lastModifiedBy>
  <cp:revision>279</cp:revision>
  <dcterms:created xsi:type="dcterms:W3CDTF">2020-01-30T10:34:45Z</dcterms:created>
  <dcterms:modified xsi:type="dcterms:W3CDTF">2022-11-03T02:02:15Z</dcterms:modified>
</cp:coreProperties>
</file>