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9FC3-9E33-4D08-BA36-691C62B0F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E3A65-CB48-478A-9A11-B1610D477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3C4C7-50D5-4EF7-9D27-7DAADF38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FF50-0B6F-44C5-8E9B-6165E0D9E17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87512-9C83-4375-A106-E713BD8A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E63F3-8567-4779-B8B1-E299A0F3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FB42-385D-4CB4-98F1-A13E07E58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5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BE8A-6F80-4968-AD4D-C8A7AF07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494D9-CD3D-48FD-A9B7-AD051BF21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072C9-0B33-49EC-98E9-8AD4A034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FF50-0B6F-44C5-8E9B-6165E0D9E17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C60ED-5DA9-4770-8A70-6234AF64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B58B2-5D06-4924-BCF1-F1953B27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FB42-385D-4CB4-98F1-A13E07E58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1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1B321-12FF-4CAD-BB41-F3A343484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E8876-2EAD-42CA-866C-57B79AC6E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EF350-E207-4663-9CA7-6E5E435E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FF50-0B6F-44C5-8E9B-6165E0D9E17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5F6C9-9A80-4527-8D95-E895F32F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89893-735D-4BE6-BC3D-4231C06D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FB42-385D-4CB4-98F1-A13E07E58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8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6CB3-AD5A-4EC2-8538-F13C8ACD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76FCE-8D04-4499-98D3-CF113248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E0F7E-9469-488F-90FA-F7AD0649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FF50-0B6F-44C5-8E9B-6165E0D9E17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A619B-E05F-462B-B341-1782A266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8FA32-F452-4072-9CF1-C088B472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FB42-385D-4CB4-98F1-A13E07E58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9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5F90-D436-49CC-997C-E065752E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80281-24DE-4521-B4E5-409DC62E9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D9464-DE4F-4303-8A2F-647AFE42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FF50-0B6F-44C5-8E9B-6165E0D9E17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A864-D5BB-4D84-9281-4D21C664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91E33-4CB7-48BE-B20E-08A5D91C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FB42-385D-4CB4-98F1-A13E07E58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26B1-AC10-47E1-81F5-7663EE41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78B9-EBCA-4132-8093-3793E2951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4182A-AA80-49E2-8B77-01FC30AC3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17E5A-8E16-4CF0-BCF4-50E38FE8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FF50-0B6F-44C5-8E9B-6165E0D9E17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0AC8A-AEB0-4138-8937-26C96974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021C9-83BF-4334-AA5F-32FBFE49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FB42-385D-4CB4-98F1-A13E07E58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9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8796-99DE-4E93-AE3E-34ED1209E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17955-EBE8-4911-8222-C31959731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5CC4C-6A94-41A0-BDDE-3788FAB0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F40B2-ACCC-4423-89ED-E6EACF6F0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F495A-E62F-4D8F-8241-720AD6EBA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0263B-DF05-41B5-86D4-33984D22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FF50-0B6F-44C5-8E9B-6165E0D9E17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C9331-31F0-47D7-B5B5-F2AE5CF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3E63A-B3DB-4C66-8195-BDDE229E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FB42-385D-4CB4-98F1-A13E07E58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0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D70B-744C-4235-8FEC-DD803297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6A96C-62DC-4BA8-A712-46AE5BE4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FF50-0B6F-44C5-8E9B-6165E0D9E17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9B246-62EB-46B9-BDD7-E5F26F9B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763A3-497D-47CE-AC73-56EB0516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FB42-385D-4CB4-98F1-A13E07E58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1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48A77-2228-4641-83AF-238BDB44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FF50-0B6F-44C5-8E9B-6165E0D9E17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E76C6-EC32-4CE3-A600-048E8010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183AB-F422-481E-88A1-479C2C15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FB42-385D-4CB4-98F1-A13E07E58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8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186C-28EA-4823-8EC4-76B541D9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C477-9F02-4BB3-BE76-3270DE76A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027D7-F4CD-4503-A35D-347CD12FE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CDF98-0D98-484B-971A-2ED465EF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FF50-0B6F-44C5-8E9B-6165E0D9E17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A7215-8003-4247-A183-5C375A7A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8AEC9-35B3-4E7A-9125-278D92DB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FB42-385D-4CB4-98F1-A13E07E58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B581-D835-4965-9C30-306B90A1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F1AF4-AE7B-4B8E-9597-5670209F1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0A4C8-10FF-4F8C-A9F2-3038438FA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3B7F1-9A8C-4422-A35B-923B5E4F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FF50-0B6F-44C5-8E9B-6165E0D9E17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E4340-8355-491B-B2C6-C091C0C3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75BCD-415C-489C-AC81-82C8DCDE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FB42-385D-4CB4-98F1-A13E07E58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6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7A81D-F9F8-4A84-AD5D-2E71F5E2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24B2F-E336-4713-A6B8-CA836EE30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3733E-EDBA-42BA-81A7-22886CA94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8FF50-0B6F-44C5-8E9B-6165E0D9E17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BF8DD-D2C8-4633-AD6F-8F8C7419E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0E1A-7B0A-4E3C-ADCC-A5FBEDAAA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FB42-385D-4CB4-98F1-A13E07E58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8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reqres.in/api/unknown/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s://reqres.in/api/users?page=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hyperlink" Target="https://reqres.in/api/unknown/2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4FCEA9-D3E1-42AB-9037-A55BC13C174F}"/>
              </a:ext>
            </a:extLst>
          </p:cNvPr>
          <p:cNvSpPr txBox="1"/>
          <p:nvPr/>
        </p:nvSpPr>
        <p:spPr>
          <a:xfrm>
            <a:off x="4927058" y="327547"/>
            <a:ext cx="3228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PRACTICE 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AD659-D8E6-4E81-A950-FAC1E8C573A1}"/>
              </a:ext>
            </a:extLst>
          </p:cNvPr>
          <p:cNvSpPr txBox="1"/>
          <p:nvPr/>
        </p:nvSpPr>
        <p:spPr>
          <a:xfrm>
            <a:off x="435614" y="1323832"/>
            <a:ext cx="117563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Use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AXIOS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to fetch data from this URL: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https://reqres.in/api/unknown/2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Display the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name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and set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background color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that get from this URL.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E4D38A-C48C-4CCE-B64C-319767300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4" y="3682892"/>
            <a:ext cx="5139795" cy="2472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BCF69B-644A-43D5-8354-0286F6D75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805" y="3522738"/>
            <a:ext cx="5933581" cy="14575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538237-BA9C-4DB2-BEC9-D28B85C41187}"/>
              </a:ext>
            </a:extLst>
          </p:cNvPr>
          <p:cNvSpPr txBox="1"/>
          <p:nvPr/>
        </p:nvSpPr>
        <p:spPr>
          <a:xfrm>
            <a:off x="2610210" y="6155142"/>
            <a:ext cx="7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22C629-4B31-4DDE-BF29-756E75C32CF8}"/>
              </a:ext>
            </a:extLst>
          </p:cNvPr>
          <p:cNvSpPr txBox="1"/>
          <p:nvPr/>
        </p:nvSpPr>
        <p:spPr>
          <a:xfrm>
            <a:off x="7752849" y="4066836"/>
            <a:ext cx="227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Expected result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83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4FCEA9-D3E1-42AB-9037-A55BC13C174F}"/>
              </a:ext>
            </a:extLst>
          </p:cNvPr>
          <p:cNvSpPr txBox="1"/>
          <p:nvPr/>
        </p:nvSpPr>
        <p:spPr>
          <a:xfrm>
            <a:off x="4722339" y="327547"/>
            <a:ext cx="3228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PRACTICE 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AD659-D8E6-4E81-A950-FAC1E8C573A1}"/>
              </a:ext>
            </a:extLst>
          </p:cNvPr>
          <p:cNvSpPr txBox="1"/>
          <p:nvPr/>
        </p:nvSpPr>
        <p:spPr>
          <a:xfrm>
            <a:off x="163773" y="1132764"/>
            <a:ext cx="120282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Use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AXIOS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to fetch data from this URL: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https://reqres.in/api/users?page=2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In HTML has a button “GET USER INFO”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When user click on the button display all of the information.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F484D-0D33-4078-A915-FC134B251B3E}"/>
              </a:ext>
            </a:extLst>
          </p:cNvPr>
          <p:cNvSpPr txBox="1"/>
          <p:nvPr/>
        </p:nvSpPr>
        <p:spPr>
          <a:xfrm>
            <a:off x="354842" y="3051835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Expected 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46B8D2-CEF3-45BE-95EF-4FDDCA566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94" y="3421167"/>
            <a:ext cx="11204812" cy="295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2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4FCEA9-D3E1-42AB-9037-A55BC13C174F}"/>
              </a:ext>
            </a:extLst>
          </p:cNvPr>
          <p:cNvSpPr txBox="1"/>
          <p:nvPr/>
        </p:nvSpPr>
        <p:spPr>
          <a:xfrm>
            <a:off x="4722339" y="327547"/>
            <a:ext cx="3228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PRACTICE 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AD659-D8E6-4E81-A950-FAC1E8C573A1}"/>
              </a:ext>
            </a:extLst>
          </p:cNvPr>
          <p:cNvSpPr txBox="1"/>
          <p:nvPr/>
        </p:nvSpPr>
        <p:spPr>
          <a:xfrm>
            <a:off x="163773" y="1132764"/>
            <a:ext cx="120282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Use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AXIOS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to fetch data from this URL: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https://reqres.in/api/unknown/23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Create a function to send the message when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Axios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requested error.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F484D-0D33-4078-A915-FC134B251B3E}"/>
              </a:ext>
            </a:extLst>
          </p:cNvPr>
          <p:cNvSpPr txBox="1"/>
          <p:nvPr/>
        </p:nvSpPr>
        <p:spPr>
          <a:xfrm>
            <a:off x="313899" y="2702424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Expected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D54F8-D8D8-4224-99A0-0375987D8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9" y="3118649"/>
            <a:ext cx="8202304" cy="376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0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122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 HEY</dc:creator>
  <cp:lastModifiedBy>Him HEY</cp:lastModifiedBy>
  <cp:revision>4</cp:revision>
  <dcterms:created xsi:type="dcterms:W3CDTF">2023-02-21T00:52:42Z</dcterms:created>
  <dcterms:modified xsi:type="dcterms:W3CDTF">2023-02-21T01:50:46Z</dcterms:modified>
</cp:coreProperties>
</file>