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4" r:id="rId2"/>
    <p:sldId id="402" r:id="rId3"/>
    <p:sldId id="434" r:id="rId4"/>
    <p:sldId id="435" r:id="rId5"/>
    <p:sldId id="452" r:id="rId6"/>
    <p:sldId id="446" r:id="rId7"/>
    <p:sldId id="440" r:id="rId8"/>
    <p:sldId id="454" r:id="rId9"/>
    <p:sldId id="441" r:id="rId10"/>
    <p:sldId id="447" r:id="rId11"/>
    <p:sldId id="449" r:id="rId12"/>
    <p:sldId id="451" r:id="rId13"/>
    <p:sldId id="450" r:id="rId14"/>
    <p:sldId id="45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2B4861"/>
    <a:srgbClr val="D60665"/>
    <a:srgbClr val="11171D"/>
    <a:srgbClr val="1A5FAC"/>
    <a:srgbClr val="F15522"/>
    <a:srgbClr val="FC0C67"/>
    <a:srgbClr val="EA2227"/>
    <a:srgbClr val="F40000"/>
    <a:srgbClr val="7BB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5486" autoAdjust="0"/>
  </p:normalViewPr>
  <p:slideViewPr>
    <p:cSldViewPr snapToGrid="0">
      <p:cViewPr varScale="1">
        <p:scale>
          <a:sx n="55" d="100"/>
          <a:sy n="55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9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52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24/03/2022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24/03/2022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3752749" y="3282662"/>
            <a:ext cx="4696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HTTP REQUESTS WITH AXIOS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296" y="4021415"/>
            <a:ext cx="2220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THEN/CATCH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1" y="2235199"/>
            <a:ext cx="99713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axios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  .</a:t>
            </a:r>
            <a:r>
              <a:rPr lang="en-US" sz="2500" dirty="0">
                <a:solidFill>
                  <a:srgbClr val="FF09AD"/>
                </a:solidFill>
                <a:latin typeface="Consolas" panose="020B0609020204030204" pitchFamily="49" charset="0"/>
              </a:rPr>
              <a:t>get</a:t>
            </a:r>
            <a:r>
              <a:rPr lang="en-US" sz="2500" dirty="0">
                <a:latin typeface="Consolas" panose="020B0609020204030204" pitchFamily="49" charset="0"/>
              </a:rPr>
              <a:t>(“</a:t>
            </a:r>
            <a:r>
              <a:rPr lang="en-US" sz="2500" dirty="0">
                <a:solidFill>
                  <a:srgbClr val="FF09AD"/>
                </a:solidFill>
                <a:latin typeface="Consolas" panose="020B0609020204030204" pitchFamily="49" charset="0"/>
              </a:rPr>
              <a:t>www.weather?city=Paris</a:t>
            </a:r>
            <a:r>
              <a:rPr lang="en-US" sz="2500" dirty="0">
                <a:latin typeface="Consolas" panose="020B0609020204030204" pitchFamily="49" charset="0"/>
              </a:rPr>
              <a:t>”)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  .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then</a:t>
            </a:r>
            <a:r>
              <a:rPr lang="en-US" sz="2500" dirty="0">
                <a:latin typeface="Consolas" panose="020B0609020204030204" pitchFamily="49" charset="0"/>
              </a:rPr>
              <a:t>(function (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sz="2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         let weather = </a:t>
            </a:r>
            <a:r>
              <a:rPr lang="en-US" sz="2500" dirty="0" err="1">
                <a:latin typeface="Consolas" panose="020B0609020204030204" pitchFamily="49" charset="0"/>
              </a:rPr>
              <a:t>response.data.weather</a:t>
            </a:r>
            <a:r>
              <a:rPr lang="en-US" sz="25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  });</a:t>
            </a:r>
          </a:p>
          <a:p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8475" y="461973"/>
            <a:ext cx="78089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6"/>
                </a:solidFill>
              </a:rPr>
              <a:t>THEN </a:t>
            </a:r>
            <a:r>
              <a:rPr lang="en-US" sz="3500" b="1" dirty="0"/>
              <a:t>: WHAT YOU WILL DO WHEN</a:t>
            </a:r>
          </a:p>
          <a:p>
            <a:pPr algn="ctr"/>
            <a:r>
              <a:rPr lang="en-US" sz="3500" b="1" dirty="0"/>
              <a:t>THE REPONSE IS ARRIVED </a:t>
            </a:r>
            <a:r>
              <a:rPr lang="en-US" sz="3500" b="1" dirty="0">
                <a:solidFill>
                  <a:schemeClr val="accent6"/>
                </a:solidFill>
              </a:rPr>
              <a:t>WITH SUCCESS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9071429" y="2921390"/>
            <a:ext cx="275771" cy="15297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93943" y="3501623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ASYNCHRONOUS !!</a:t>
            </a:r>
          </a:p>
        </p:txBody>
      </p:sp>
    </p:spTree>
    <p:extLst>
      <p:ext uri="{BB962C8B-B14F-4D97-AF65-F5344CB8AC3E}">
        <p14:creationId xmlns:p14="http://schemas.microsoft.com/office/powerpoint/2010/main" val="287384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1" y="2235199"/>
            <a:ext cx="99713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axios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  .</a:t>
            </a:r>
            <a:r>
              <a:rPr lang="en-US" sz="2500" dirty="0">
                <a:solidFill>
                  <a:srgbClr val="FF09AD"/>
                </a:solidFill>
                <a:latin typeface="Consolas" panose="020B0609020204030204" pitchFamily="49" charset="0"/>
              </a:rPr>
              <a:t>get</a:t>
            </a:r>
            <a:r>
              <a:rPr lang="en-US" sz="2500" dirty="0">
                <a:latin typeface="Consolas" panose="020B0609020204030204" pitchFamily="49" charset="0"/>
              </a:rPr>
              <a:t>(“</a:t>
            </a:r>
            <a:r>
              <a:rPr lang="en-US" sz="2500" dirty="0">
                <a:solidFill>
                  <a:srgbClr val="FF09AD"/>
                </a:solidFill>
                <a:latin typeface="Consolas" panose="020B0609020204030204" pitchFamily="49" charset="0"/>
              </a:rPr>
              <a:t>www.weather?city=Paris</a:t>
            </a:r>
            <a:r>
              <a:rPr lang="en-US" sz="2500" dirty="0">
                <a:latin typeface="Consolas" panose="020B0609020204030204" pitchFamily="49" charset="0"/>
              </a:rPr>
              <a:t>”)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  .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then</a:t>
            </a:r>
            <a:r>
              <a:rPr lang="en-US" sz="2500" dirty="0">
                <a:latin typeface="Consolas" panose="020B0609020204030204" pitchFamily="49" charset="0"/>
              </a:rPr>
              <a:t>(function (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sz="2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         let weather = </a:t>
            </a:r>
            <a:r>
              <a:rPr lang="en-US" sz="2500" dirty="0" err="1">
                <a:latin typeface="Consolas" panose="020B0609020204030204" pitchFamily="49" charset="0"/>
              </a:rPr>
              <a:t>response.data.weather</a:t>
            </a:r>
            <a:r>
              <a:rPr lang="en-US" sz="25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  })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 .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latin typeface="Consolas" panose="020B0609020204030204" pitchFamily="49" charset="0"/>
              </a:rPr>
              <a:t>(function 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25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        console.log(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25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 })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;</a:t>
            </a:r>
          </a:p>
          <a:p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8394" y="461973"/>
            <a:ext cx="74691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6"/>
                </a:solidFill>
              </a:rPr>
              <a:t>CATCH </a:t>
            </a:r>
            <a:r>
              <a:rPr lang="en-US" sz="3500" b="1" dirty="0"/>
              <a:t>: WHAT YOU WILL DO WHEN</a:t>
            </a:r>
          </a:p>
          <a:p>
            <a:pPr algn="ctr"/>
            <a:r>
              <a:rPr lang="en-US" sz="3500" b="1" dirty="0"/>
              <a:t>THE REPONSE IS ARRIVED </a:t>
            </a:r>
            <a:r>
              <a:rPr lang="en-US" sz="3500" b="1" dirty="0">
                <a:solidFill>
                  <a:srgbClr val="FF0000"/>
                </a:solidFill>
              </a:rPr>
              <a:t>WITH 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9202058" y="2930657"/>
            <a:ext cx="275771" cy="11419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75459" y="3316957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ASYNCHRONOUS !!</a:t>
            </a:r>
          </a:p>
        </p:txBody>
      </p:sp>
      <p:sp>
        <p:nvSpPr>
          <p:cNvPr id="8" name="Right Brace 7"/>
          <p:cNvSpPr/>
          <p:nvPr/>
        </p:nvSpPr>
        <p:spPr>
          <a:xfrm>
            <a:off x="9202058" y="4289964"/>
            <a:ext cx="275771" cy="11419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75459" y="4676264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ASYNCHRONOUS !!</a:t>
            </a:r>
          </a:p>
        </p:txBody>
      </p:sp>
    </p:spTree>
    <p:extLst>
      <p:ext uri="{BB962C8B-B14F-4D97-AF65-F5344CB8AC3E}">
        <p14:creationId xmlns:p14="http://schemas.microsoft.com/office/powerpoint/2010/main" val="98211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197" y="79721"/>
            <a:ext cx="1113399" cy="11133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826935" y="1152526"/>
            <a:ext cx="11986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SERVER</a:t>
            </a:r>
          </a:p>
        </p:txBody>
      </p:sp>
      <p:sp>
        <p:nvSpPr>
          <p:cNvPr id="24" name="Right Arrow 23"/>
          <p:cNvSpPr/>
          <p:nvPr/>
        </p:nvSpPr>
        <p:spPr>
          <a:xfrm rot="10800000" flipH="1" flipV="1">
            <a:off x="3742315" y="2638513"/>
            <a:ext cx="6169882" cy="41212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64105" y="2130681"/>
            <a:ext cx="2512226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onsolas" panose="020B0609020204030204" pitchFamily="49" charset="0"/>
              </a:rPr>
              <a:t>GET  </a:t>
            </a:r>
            <a:r>
              <a:rPr lang="en-US" sz="3000" b="1" dirty="0">
                <a:latin typeface="Consolas" panose="020B0609020204030204" pitchFamily="49" charset="0"/>
              </a:rPr>
              <a:t> &lt;URL&gt;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46823" y="3407747"/>
            <a:ext cx="12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SUCCESS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553249" y="1550230"/>
            <a:ext cx="1916558" cy="49666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30" y="223433"/>
            <a:ext cx="1113399" cy="11133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89622" y="1177626"/>
            <a:ext cx="11031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CLIENT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66717" y="1596458"/>
            <a:ext cx="3955087" cy="492045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64105" y="4706726"/>
            <a:ext cx="7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0842" y="1856082"/>
            <a:ext cx="385233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</a:rPr>
              <a:t>axios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  .get(...)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  .then(...)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  .catch(...)</a:t>
            </a: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2" name="Right Arrow 31"/>
          <p:cNvSpPr/>
          <p:nvPr/>
        </p:nvSpPr>
        <p:spPr>
          <a:xfrm rot="10800000" flipV="1">
            <a:off x="4102703" y="3869412"/>
            <a:ext cx="5450546" cy="4121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 flipV="1">
            <a:off x="4232394" y="5063349"/>
            <a:ext cx="5269479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512" y="158940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6854159" y="157773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351921" y="147115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855436" y="2805538"/>
            <a:ext cx="96393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See instruction in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64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7810" y="2308778"/>
            <a:ext cx="99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axios.get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data.json</a:t>
            </a:r>
            <a:r>
              <a:rPr lang="en-US" dirty="0">
                <a:latin typeface="Consolas" panose="020B0609020204030204" pitchFamily="49" charset="0"/>
              </a:rPr>
              <a:t>").then(response =&gt; console.log(</a:t>
            </a:r>
            <a:r>
              <a:rPr lang="en-US" dirty="0" err="1">
                <a:latin typeface="Consolas" panose="020B0609020204030204" pitchFamily="49" charset="0"/>
              </a:rPr>
              <a:t>response.data.class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" y="1745698"/>
            <a:ext cx="587959" cy="6059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49" y="3211515"/>
            <a:ext cx="517960" cy="609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7809" y="1842572"/>
            <a:ext cx="92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script.js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809" y="3795984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"name": "</a:t>
            </a:r>
            <a:r>
              <a:rPr lang="en-US" dirty="0" err="1">
                <a:latin typeface="Consolas" panose="020B0609020204030204" pitchFamily="49" charset="0"/>
              </a:rPr>
              <a:t>Molika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Heng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  "nickname": "Kaka",</a:t>
            </a:r>
          </a:p>
          <a:p>
            <a:r>
              <a:rPr lang="en-US" dirty="0">
                <a:latin typeface="Consolas" panose="020B0609020204030204" pitchFamily="49" charset="0"/>
              </a:rPr>
              <a:t>    "class": "WEP A"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2809" y="3315642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data.json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36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1039509" y="1998609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</a:t>
            </a:r>
            <a:r>
              <a:rPr lang="en-US" sz="35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4288665" y="517610"/>
            <a:ext cx="27732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070" y="39254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3;p11"/>
          <p:cNvSpPr txBox="1"/>
          <p:nvPr/>
        </p:nvSpPr>
        <p:spPr>
          <a:xfrm>
            <a:off x="1039509" y="3402624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</a:t>
            </a:r>
            <a:r>
              <a:rPr lang="en-US" sz="35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5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314199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6689" y="582464"/>
            <a:ext cx="6309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You want to know what </a:t>
            </a:r>
          </a:p>
          <a:p>
            <a:pPr algn="ctr"/>
            <a:r>
              <a:rPr lang="en-US" sz="4000" b="1" dirty="0"/>
              <a:t>Is the </a:t>
            </a:r>
            <a:r>
              <a:rPr lang="en-US" sz="4000" b="1" dirty="0">
                <a:solidFill>
                  <a:srgbClr val="FF0000"/>
                </a:solidFill>
              </a:rPr>
              <a:t>weather</a:t>
            </a:r>
            <a:r>
              <a:rPr lang="en-US" sz="4000" b="1" dirty="0"/>
              <a:t> in New York…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89" y="2038134"/>
            <a:ext cx="5810111" cy="4819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3097111"/>
            <a:ext cx="1162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5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895" y="582464"/>
            <a:ext cx="7095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Because you cannot guess…</a:t>
            </a:r>
          </a:p>
          <a:p>
            <a:pPr algn="ctr"/>
            <a:r>
              <a:rPr lang="en-US" sz="4000" b="1" dirty="0"/>
              <a:t>You need to </a:t>
            </a:r>
            <a:r>
              <a:rPr lang="en-US" sz="4000" b="1" dirty="0">
                <a:solidFill>
                  <a:srgbClr val="FF0000"/>
                </a:solidFill>
              </a:rPr>
              <a:t>ask to a web service</a:t>
            </a:r>
          </a:p>
        </p:txBody>
      </p:sp>
      <p:sp>
        <p:nvSpPr>
          <p:cNvPr id="6" name="TextBox 5"/>
          <p:cNvSpPr txBox="1"/>
          <p:nvPr/>
        </p:nvSpPr>
        <p:spPr>
          <a:xfrm rot="20837281">
            <a:off x="8480733" y="4990380"/>
            <a:ext cx="15729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 SERVICE 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064" y="2889867"/>
            <a:ext cx="1826482" cy="18762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20" y="2994401"/>
            <a:ext cx="1771760" cy="1771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7233" y="4959168"/>
            <a:ext cx="1439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(FRONT 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8028" y="4443767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RESPONSE</a:t>
            </a:r>
          </a:p>
        </p:txBody>
      </p:sp>
      <p:sp>
        <p:nvSpPr>
          <p:cNvPr id="17" name="Right Arrow 16"/>
          <p:cNvSpPr/>
          <p:nvPr/>
        </p:nvSpPr>
        <p:spPr>
          <a:xfrm rot="10800000" flipV="1">
            <a:off x="5114596" y="4099134"/>
            <a:ext cx="2473352" cy="4121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76123C04-F9C0-4F75-82F3-32658199A396}"/>
              </a:ext>
            </a:extLst>
          </p:cNvPr>
          <p:cNvSpPr txBox="1"/>
          <p:nvPr/>
        </p:nvSpPr>
        <p:spPr>
          <a:xfrm>
            <a:off x="5817085" y="3073272"/>
            <a:ext cx="106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19" name="Right Arrow 18"/>
          <p:cNvSpPr/>
          <p:nvPr/>
        </p:nvSpPr>
        <p:spPr>
          <a:xfrm rot="10800000" flipH="1" flipV="1">
            <a:off x="5051447" y="3385169"/>
            <a:ext cx="2473352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86057" y="2889867"/>
            <a:ext cx="1248229" cy="104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40" y="2785041"/>
            <a:ext cx="782661" cy="11483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220" y="4310117"/>
            <a:ext cx="694689" cy="6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9495" y="2263512"/>
            <a:ext cx="9357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Axios</a:t>
            </a:r>
            <a:r>
              <a:rPr lang="en-US" sz="4000" b="1" dirty="0"/>
              <a:t> is used to send an HTTP </a:t>
            </a:r>
            <a:r>
              <a:rPr lang="en-US" sz="4000" b="1" dirty="0">
                <a:solidFill>
                  <a:srgbClr val="00B050"/>
                </a:solidFill>
              </a:rPr>
              <a:t>request </a:t>
            </a:r>
            <a:r>
              <a:rPr lang="en-US" sz="4000" b="1" dirty="0"/>
              <a:t>and handle their </a:t>
            </a:r>
            <a:r>
              <a:rPr lang="en-US" sz="4000" b="1" dirty="0">
                <a:solidFill>
                  <a:srgbClr val="00B050"/>
                </a:solidFill>
              </a:rPr>
              <a:t>responses</a:t>
            </a:r>
            <a:r>
              <a:rPr lang="en-US" sz="4000" b="1" dirty="0"/>
              <a:t>,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5619" y="1644329"/>
            <a:ext cx="9898742" cy="25618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3" y="4825318"/>
            <a:ext cx="3924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53" y="1940584"/>
            <a:ext cx="1771760" cy="17717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88" y="4042547"/>
            <a:ext cx="694689" cy="6946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2652" y="3565493"/>
            <a:ext cx="11031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CLIENT</a:t>
            </a:r>
          </a:p>
        </p:txBody>
      </p:sp>
      <p:sp>
        <p:nvSpPr>
          <p:cNvPr id="19" name="Right Arrow 18"/>
          <p:cNvSpPr/>
          <p:nvPr/>
        </p:nvSpPr>
        <p:spPr>
          <a:xfrm rot="10800000" flipV="1">
            <a:off x="2385913" y="3443129"/>
            <a:ext cx="7071426" cy="4121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78" y="1877431"/>
            <a:ext cx="1771760" cy="17717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59667" y="3565493"/>
            <a:ext cx="11986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SERVER</a:t>
            </a:r>
          </a:p>
        </p:txBody>
      </p:sp>
      <p:sp>
        <p:nvSpPr>
          <p:cNvPr id="24" name="Right Arrow 23"/>
          <p:cNvSpPr/>
          <p:nvPr/>
        </p:nvSpPr>
        <p:spPr>
          <a:xfrm rot="10800000" flipH="1" flipV="1">
            <a:off x="2407001" y="2230049"/>
            <a:ext cx="6896655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07001" y="1212378"/>
            <a:ext cx="7078476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https://www.weather?city=newyork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0566" y="889213"/>
            <a:ext cx="1064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(REQUEST)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61424" y="4126564"/>
            <a:ext cx="1160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(RESPONSE)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7409" y="4619132"/>
            <a:ext cx="2512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"city": "New York",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"temperature": 23,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"weather": "Cloudy",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"humidity": 30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26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637" y="2644193"/>
            <a:ext cx="10065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  &lt;script </a:t>
            </a:r>
            <a:r>
              <a:rPr lang="en-US" sz="2100" dirty="0" err="1">
                <a:latin typeface="Consolas" panose="020B0609020204030204" pitchFamily="49" charset="0"/>
              </a:rPr>
              <a:t>src</a:t>
            </a:r>
            <a:r>
              <a:rPr lang="en-US" sz="2100" dirty="0">
                <a:latin typeface="Consolas" panose="020B0609020204030204" pitchFamily="49" charset="0"/>
              </a:rPr>
              <a:t>="https://unpkg.com/</a:t>
            </a:r>
            <a:r>
              <a:rPr lang="en-US" sz="2100" dirty="0" err="1">
                <a:latin typeface="Consolas" panose="020B0609020204030204" pitchFamily="49" charset="0"/>
              </a:rPr>
              <a:t>axios</a:t>
            </a:r>
            <a:r>
              <a:rPr lang="en-US" sz="2100" dirty="0">
                <a:latin typeface="Consolas" panose="020B0609020204030204" pitchFamily="49" charset="0"/>
              </a:rPr>
              <a:t>/</a:t>
            </a:r>
            <a:r>
              <a:rPr lang="en-US" sz="2100" dirty="0" err="1">
                <a:latin typeface="Consolas" panose="020B0609020204030204" pitchFamily="49" charset="0"/>
              </a:rPr>
              <a:t>dist</a:t>
            </a:r>
            <a:r>
              <a:rPr lang="en-US" sz="2100" dirty="0">
                <a:latin typeface="Consolas" panose="020B0609020204030204" pitchFamily="49" charset="0"/>
              </a:rPr>
              <a:t>/axios.min.js"&gt;&lt;/script&gt;</a:t>
            </a:r>
          </a:p>
          <a:p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4603" y="678984"/>
            <a:ext cx="38827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Load and use AXIOS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9" y="2347910"/>
            <a:ext cx="1013694" cy="1013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9" y="4032849"/>
            <a:ext cx="968346" cy="9979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17877" y="4212450"/>
            <a:ext cx="7263527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</a:rPr>
              <a:t>axios.</a:t>
            </a:r>
            <a:r>
              <a:rPr lang="en-US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2100" dirty="0">
                <a:latin typeface="Consolas" panose="020B0609020204030204" pitchFamily="49" charset="0"/>
              </a:rPr>
              <a:t>( </a:t>
            </a:r>
            <a:r>
              <a:rPr lang="en-US" sz="2100" dirty="0">
                <a:solidFill>
                  <a:srgbClr val="FF09AD"/>
                </a:solidFill>
                <a:latin typeface="Consolas" panose="020B0609020204030204" pitchFamily="49" charset="0"/>
              </a:rPr>
              <a:t>&lt;GET URL&gt; </a:t>
            </a:r>
            <a:r>
              <a:rPr lang="en-US" sz="2100" dirty="0">
                <a:latin typeface="Consolas" panose="020B0609020204030204" pitchFamily="49" charset="0"/>
              </a:rPr>
              <a:t>).then(  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</a:rPr>
              <a:t>&lt;YOUR CALLBACK&gt; </a:t>
            </a:r>
            <a:r>
              <a:rPr lang="en-US" sz="2100" dirty="0">
                <a:latin typeface="Consolas" panose="020B0609020204030204" pitchFamily="49" charset="0"/>
              </a:rPr>
              <a:t>);</a:t>
            </a:r>
          </a:p>
          <a:p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243866" flipH="1">
            <a:off x="8690665" y="3287566"/>
            <a:ext cx="1069630" cy="2665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0601172">
            <a:off x="9044495" y="3678906"/>
            <a:ext cx="170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1- Load AXIOS library</a:t>
            </a:r>
          </a:p>
        </p:txBody>
      </p:sp>
      <p:sp>
        <p:nvSpPr>
          <p:cNvPr id="18" name="Right Arrow 17"/>
          <p:cNvSpPr/>
          <p:nvPr/>
        </p:nvSpPr>
        <p:spPr>
          <a:xfrm rot="2243866" flipH="1">
            <a:off x="1980025" y="4912965"/>
            <a:ext cx="1069630" cy="2665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0601172">
            <a:off x="1849045" y="5480908"/>
            <a:ext cx="267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2- AXIOS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</a:rPr>
              <a:t>Is a  global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17371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59D0-A6C3-49A1-B18D-00156F51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Thunder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980-79B8-4647-9493-2E1B68A9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738" y="2063008"/>
            <a:ext cx="2483499" cy="4925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Choose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F5B77-3589-40F7-A584-4020EFC5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1CA4E-3492-4FA4-B814-E18AC48D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74" y="28055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388F5-A046-4F3C-8318-33B29332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51" y="2640176"/>
            <a:ext cx="8478968" cy="3868205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A84D3B-9E15-4170-A56C-B34DDA5D01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8528" y="2493986"/>
            <a:ext cx="554795" cy="366875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DC1CD3-FCC8-4D62-9069-08AB88E73945}"/>
              </a:ext>
            </a:extLst>
          </p:cNvPr>
          <p:cNvSpPr txBox="1">
            <a:spLocks/>
          </p:cNvSpPr>
          <p:nvPr/>
        </p:nvSpPr>
        <p:spPr>
          <a:xfrm>
            <a:off x="5375987" y="2063008"/>
            <a:ext cx="2483499" cy="492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Set URL of server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87ED9A2-D2DC-4386-A02D-1B709D2EF6A4}"/>
              </a:ext>
            </a:extLst>
          </p:cNvPr>
          <p:cNvCxnSpPr>
            <a:cxnSpLocks/>
          </p:cNvCxnSpPr>
          <p:nvPr/>
        </p:nvCxnSpPr>
        <p:spPr>
          <a:xfrm rot="5400000">
            <a:off x="5769031" y="2432821"/>
            <a:ext cx="536003" cy="507998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9BFE725-F182-45B5-82B3-0F34BEFD5878}"/>
              </a:ext>
            </a:extLst>
          </p:cNvPr>
          <p:cNvSpPr txBox="1">
            <a:spLocks/>
          </p:cNvSpPr>
          <p:nvPr/>
        </p:nvSpPr>
        <p:spPr>
          <a:xfrm>
            <a:off x="-31381" y="4791763"/>
            <a:ext cx="2483499" cy="769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Give request</a:t>
            </a:r>
            <a:br>
              <a:rPr lang="en-US" b="1" dirty="0"/>
            </a:br>
            <a:r>
              <a:rPr lang="en-US" b="1" dirty="0"/>
              <a:t>parameters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D177BAA-5199-4474-AB34-37DEFF90C7C5}"/>
              </a:ext>
            </a:extLst>
          </p:cNvPr>
          <p:cNvSpPr/>
          <p:nvPr/>
        </p:nvSpPr>
        <p:spPr>
          <a:xfrm>
            <a:off x="1957870" y="3788228"/>
            <a:ext cx="381003" cy="2568121"/>
          </a:xfrm>
          <a:prstGeom prst="lef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8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5573" y="2773468"/>
            <a:ext cx="89291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– Run this request using the </a:t>
            </a:r>
            <a:r>
              <a:rPr lang="en-US" sz="2800" b="1" dirty="0"/>
              <a:t>THUNDER Client  in VS CODE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      - Find the data in the response</a:t>
            </a:r>
          </a:p>
        </p:txBody>
      </p:sp>
      <p:sp>
        <p:nvSpPr>
          <p:cNvPr id="15" name="Google Shape;185;p9"/>
          <p:cNvSpPr txBox="1"/>
          <p:nvPr/>
        </p:nvSpPr>
        <p:spPr>
          <a:xfrm>
            <a:off x="0" y="4231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6" name="Google Shape;18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4347" y="185177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87;p9"/>
          <p:cNvSpPr txBox="1"/>
          <p:nvPr/>
        </p:nvSpPr>
        <p:spPr>
          <a:xfrm>
            <a:off x="4148994" y="173508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8;p9"/>
          <p:cNvSpPr txBox="1"/>
          <p:nvPr/>
        </p:nvSpPr>
        <p:spPr>
          <a:xfrm>
            <a:off x="1582944" y="82544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4291" y="1241704"/>
            <a:ext cx="7204023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https://api.genderize.io?name=</a:t>
            </a:r>
            <a:r>
              <a:rPr lang="en-US" sz="3200" dirty="0">
                <a:solidFill>
                  <a:schemeClr val="accent2"/>
                </a:solidFill>
              </a:rPr>
              <a:t>peter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573" y="4442610"/>
            <a:ext cx="5935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– Run this request using </a:t>
            </a:r>
            <a:r>
              <a:rPr lang="en-US" sz="2800" b="1" dirty="0"/>
              <a:t>AXIOS</a:t>
            </a:r>
            <a:r>
              <a:rPr lang="en-US" sz="2800" dirty="0"/>
              <a:t> get:</a:t>
            </a:r>
          </a:p>
          <a:p>
            <a:r>
              <a:rPr lang="en-US" sz="2800" dirty="0"/>
              <a:t>                - Find the data in the response</a:t>
            </a:r>
          </a:p>
        </p:txBody>
      </p:sp>
    </p:spTree>
    <p:extLst>
      <p:ext uri="{BB962C8B-B14F-4D97-AF65-F5344CB8AC3E}">
        <p14:creationId xmlns:p14="http://schemas.microsoft.com/office/powerpoint/2010/main" val="424329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443</Words>
  <Application>Microsoft Office PowerPoint</Application>
  <PresentationFormat>Widescreen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Thunder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 m</cp:lastModifiedBy>
  <cp:revision>281</cp:revision>
  <dcterms:created xsi:type="dcterms:W3CDTF">2020-01-30T10:34:45Z</dcterms:created>
  <dcterms:modified xsi:type="dcterms:W3CDTF">2022-03-24T10:03:16Z</dcterms:modified>
</cp:coreProperties>
</file>