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FOfJlTofzhwt0UAQtWvL5DDs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tlRgECrW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92821" y="2350858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your network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student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996225" y="320064"/>
            <a:ext cx="906471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those tutorials about LinkedIn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899658" y="2948407"/>
            <a:ext cx="89409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Make a LinkedIn Profile With No Working Experience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556161" y="2395087"/>
            <a:ext cx="98599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network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steps to start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your network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of local networks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on the conference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2457455" y="2233924"/>
            <a:ext cx="77856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part of the conference did you find the most powerful? Why?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996225" y="1990337"/>
            <a:ext cx="9004284" cy="12239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056" y="3546642"/>
            <a:ext cx="2835562" cy="28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actual network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457455" y="2233924"/>
            <a:ext cx="778567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your network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them in different categories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how the different categories can be useful for your career or professional development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996225" y="1990337"/>
            <a:ext cx="9004284" cy="242742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3223858" y="499108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900165" y="4988832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315440" y="5069274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3610912" y="5032453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01475" y="509869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023060" y="5760348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5410114" y="5801714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147545" y="577974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8562820" y="5860191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1325683" y="2448124"/>
            <a:ext cx="20594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cohort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166017" y="2133558"/>
            <a:ext cx="2160840" cy="303335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941" y="3162041"/>
            <a:ext cx="1390993" cy="139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3664601" y="2450300"/>
            <a:ext cx="2059461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groups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3664601" y="2135734"/>
            <a:ext cx="2171063" cy="303335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2132" y="3141487"/>
            <a:ext cx="1612069" cy="161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6250492" y="2241144"/>
            <a:ext cx="20594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connections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173408" y="2133558"/>
            <a:ext cx="2213631" cy="303335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3977" y="3362321"/>
            <a:ext cx="1358388" cy="13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8714416" y="2246392"/>
            <a:ext cx="2059461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development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8637332" y="2138806"/>
            <a:ext cx="2213631" cy="303335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8311" y="3209101"/>
            <a:ext cx="1471670" cy="147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924958" y="450207"/>
            <a:ext cx="1209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2225163" y="877741"/>
            <a:ext cx="1743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Seniors students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3910292" y="462209"/>
            <a:ext cx="1972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External speakers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043194" y="1041024"/>
            <a:ext cx="1972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People met during company visits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9091160" y="1062407"/>
            <a:ext cx="1972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Trainers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946237" y="554575"/>
            <a:ext cx="1972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People met at events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664601" y="5719162"/>
            <a:ext cx="5585551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those categories be useful for my career?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examples!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 current network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822174" y="2261108"/>
            <a:ext cx="20594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cohort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446894" y="2142031"/>
            <a:ext cx="2551671" cy="421215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695" y="2773317"/>
            <a:ext cx="652432" cy="652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3664894" y="2267025"/>
            <a:ext cx="2059461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groups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369544" y="2144207"/>
            <a:ext cx="2557508" cy="420998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9449" y="2865983"/>
            <a:ext cx="670349" cy="6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6463533" y="2192039"/>
            <a:ext cx="20594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connections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6250100" y="2133558"/>
            <a:ext cx="2547598" cy="420998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9346" y="2870432"/>
            <a:ext cx="669852" cy="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9364813" y="2192039"/>
            <a:ext cx="2059461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development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9120746" y="2146845"/>
            <a:ext cx="2547598" cy="420734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7719" y="2763545"/>
            <a:ext cx="813651" cy="8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555124" y="3588955"/>
            <a:ext cx="232651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Who: Students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each other navigate coursework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challenges and interests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3427897" y="3577196"/>
            <a:ext cx="245789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Who: Senior students, alumni, trainers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guidance, advice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real-world insights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339802" y="3580482"/>
            <a:ext cx="245789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Who: Professionals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internship or job opportunities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Discussions on new trends or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9210448" y="3642410"/>
            <a:ext cx="245789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Who: Professionals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job market information and advice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training opportunities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996225" y="57855"/>
            <a:ext cx="100875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Added-value of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professional communities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392591" y="2099259"/>
            <a:ext cx="1001433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Career Development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between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job opportunities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Collaborative Projects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skills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teamwork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Industry Insights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 of the tech industry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emerging technologies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		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trends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 Industry Advocacy 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 with policymakers, educational institutions, and businesses to 		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favorable environment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tech professionals in Cambodia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Community Support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adapted to the local context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Visibility and Recognition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platforms for developers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showcase their work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(presentations, 			demos, or collaborative projects)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83416" y="1842371"/>
            <a:ext cx="10523507" cy="444754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3166" y="1234136"/>
            <a:ext cx="1807514" cy="180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2319497" y="479733"/>
            <a:ext cx="72770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develop your network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1769879" y="2410865"/>
            <a:ext cx="8440866" cy="217215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2331486" y="2756866"/>
            <a:ext cx="75175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develop your network as a PNC student?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Group 1: Online actions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Group 2: In site actions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1299" y="573986"/>
            <a:ext cx="1677430" cy="167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/>
          <p:nvPr/>
        </p:nvSpPr>
        <p:spPr>
          <a:xfrm>
            <a:off x="3911225" y="5190840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6587532" y="5188585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7002807" y="5269027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4298279" y="5232206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988842" y="529844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2590958" y="2571619"/>
            <a:ext cx="6087617" cy="21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and Identify Existing Communities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 meet-ups, conferences, events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collaborative projects or hackathons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 with professionals from the industry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professional social media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996225" y="320064"/>
            <a:ext cx="72770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develop your network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78027" y="414317"/>
            <a:ext cx="1677430" cy="167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1975876" y="2212960"/>
            <a:ext cx="6804567" cy="28441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current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1</cp:revision>
  <dcterms:created xsi:type="dcterms:W3CDTF">2023-06-27T02:46:31Z</dcterms:created>
  <dcterms:modified xsi:type="dcterms:W3CDTF">2023-12-04T06:22:01Z</dcterms:modified>
</cp:coreProperties>
</file>