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7" r:id="rId2"/>
    <p:sldId id="257" r:id="rId3"/>
    <p:sldId id="327" r:id="rId4"/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F828"/>
    <a:srgbClr val="00FFFF"/>
    <a:srgbClr val="FE2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1477" autoAdjust="0"/>
  </p:normalViewPr>
  <p:slideViewPr>
    <p:cSldViewPr snapToGrid="0">
      <p:cViewPr varScale="1">
        <p:scale>
          <a:sx n="66" d="100"/>
          <a:sy n="66" d="100"/>
        </p:scale>
        <p:origin x="97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D0967-9BA1-4DC5-926D-1DD6A4A3214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C25CA-FF6E-4009-8D2F-8D3D97E63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C25CA-FF6E-4009-8D2F-8D3D97E63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E041-8BFA-41AF-B190-95AC9C99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0938-FAD4-4CC8-AB6C-BE529F45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7763-BB2D-4A45-97B3-A159C577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F951-66F5-4C9B-B3CD-5CD9836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B04C-55AA-431B-B8B8-B692F726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95C6-C874-4009-8AC1-A4B06CD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D8CA-285F-46C3-B741-E00547AC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11B3-3A03-4420-82DA-8C6A4DC3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0092-7469-41D6-BFC9-AF857C4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80AD-139D-4DB7-948D-546FD60F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AC98-4B46-4A1D-9886-053766DC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F6A6-0B18-49FC-B499-E7DB0EB3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B708-CA54-4F47-BA01-2A56E0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40E-8228-4BDE-8667-E145D60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A97B-F1A3-48BE-A8DF-D02AA2A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601-A55D-442C-99E2-E46D49DA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090-ED73-463F-9005-A9A1F4AB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8533-E447-48C2-8888-B684137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1FFD-ADD6-4C31-BD43-03ABB22E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C022-A0EC-4C3D-B890-2DFE92A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41D-4DBB-4270-A894-6E440F2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42B7-11A1-4467-958F-33A5EA71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6B52-DF91-4931-A64C-886A4C1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A8CC-135C-4B20-825D-8397C1A3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A314-591C-462A-9163-3A18C51A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4AE-2D3B-464E-BFEF-43229B9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37B-7A42-4D0D-9AC6-FA5124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A506-8D50-41DE-9773-6C7ECC4A3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BC7-5213-4578-B72A-027C028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A20-1D0C-4FE4-8546-628AC83E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661F-A1B9-46E4-B5EE-6B9E3B2E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E69-583D-424E-A11E-F1CB01F7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294F-5B28-4F08-8800-E3F36FC8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6A2D-F06D-4651-A5FF-F1875FA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AC3A-325A-4C34-BACF-E5469CC9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0C2A-70C4-453F-BB3B-6688DE66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D2F8-C1D4-4C60-8A2B-5F419E6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5FD1-B8A5-427F-8591-FB4C227E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211D-715D-4DCC-952E-C156636A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263-E130-4E49-953C-990DBAB2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88C2B-B362-41E6-A1C4-CCACBBA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43710-4134-4749-B072-8328ED4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69B-1A87-49A9-9A38-55667E2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CC4E4-B9F1-4FE1-B973-C019C71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FE46-559B-4D1E-ABF4-2D8B199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C9F6-E48D-41A0-A0E4-A219E31B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E38D-4EB8-4961-BC91-D0C9F2A5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C798-DC80-44E6-97D3-7B21EB03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D44AC-5787-420A-9368-82BF43E9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EACB-96E0-4576-8BED-8A51A173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32C8-4571-4183-A232-4F8E249A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F857-CC39-42AE-9AD8-CBED0EF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518A-4616-4664-96BD-FB8F988F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3C06-5A77-4D67-A408-1DCD2FF0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3BD7E-47BF-4C96-8D65-6D2ABD39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93D-FB4E-4125-818B-7FC0990D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841F-7D8A-4D03-8A25-05E2ED1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8845-9D4C-480F-B838-C319890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CB572-91C5-476C-ADDE-C39A564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2C8B-C0A2-4469-9A87-4B26C4BA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79FB-6916-4FD3-BA30-882F4C77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8F3B-AC32-4943-AE8F-BFF0A8BFA93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0EF-7958-49DB-BB2F-E478D5C8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238-B1E0-422C-BB9C-3BF5F2B5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0C4-A1A5-48CC-9DB8-A997F140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F4B4A-79AF-4FAD-955B-07B40572EAB5}"/>
              </a:ext>
            </a:extLst>
          </p:cNvPr>
          <p:cNvSpPr/>
          <p:nvPr/>
        </p:nvSpPr>
        <p:spPr>
          <a:xfrm>
            <a:off x="0" y="0"/>
            <a:ext cx="12598400" cy="711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89D8-A875-4D25-930E-34EC37EEF636}"/>
              </a:ext>
            </a:extLst>
          </p:cNvPr>
          <p:cNvSpPr txBox="1"/>
          <p:nvPr/>
        </p:nvSpPr>
        <p:spPr>
          <a:xfrm>
            <a:off x="1292821" y="2937347"/>
            <a:ext cx="957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Create a LinkedIn profile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1215189" y="2233924"/>
            <a:ext cx="10311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Improve your LinkedIn profile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Know your way on LinkedIn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Knowledge about LinkedIn</a:t>
            </a:r>
            <a:endParaRPr lang="en-US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7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09;p3">
            <a:extLst>
              <a:ext uri="{FF2B5EF4-FFF2-40B4-BE49-F238E27FC236}">
                <a16:creationId xmlns:a16="http://schemas.microsoft.com/office/drawing/2014/main" id="{5EEBB479-9590-4E5F-BE49-901EF9270C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3382202" y="2910202"/>
            <a:ext cx="778567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Why is it important to have a LinkedIn profile? </a:t>
            </a: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996225" y="2479040"/>
            <a:ext cx="8478735" cy="15876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3079" y="391574"/>
            <a:ext cx="1501881" cy="15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6225" y="332387"/>
            <a:ext cx="95882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Pair Review </a:t>
            </a:r>
            <a:endParaRPr lang="en-US" dirty="0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0C3B56B8-B3D8-4899-96D1-0CE392DB2E5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dirty="0"/>
          </a:p>
        </p:txBody>
      </p:sp>
      <p:pic>
        <p:nvPicPr>
          <p:cNvPr id="6" name="Google Shape;154;p5">
            <a:extLst>
              <a:ext uri="{FF2B5EF4-FFF2-40B4-BE49-F238E27FC236}">
                <a16:creationId xmlns:a16="http://schemas.microsoft.com/office/drawing/2014/main" id="{6612EEAF-FF36-4E2D-9AC0-D79DE6725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5;p5">
            <a:extLst>
              <a:ext uri="{FF2B5EF4-FFF2-40B4-BE49-F238E27FC236}">
                <a16:creationId xmlns:a16="http://schemas.microsoft.com/office/drawing/2014/main" id="{DA13BE2D-D254-4CEA-94B2-486377053C4A}"/>
              </a:ext>
            </a:extLst>
          </p:cNvPr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F4FF-70D3-463D-BB12-247055FB57DE}"/>
              </a:ext>
            </a:extLst>
          </p:cNvPr>
          <p:cNvSpPr txBox="1"/>
          <p:nvPr/>
        </p:nvSpPr>
        <p:spPr>
          <a:xfrm>
            <a:off x="1994891" y="2427874"/>
            <a:ext cx="832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Do a review with the grid on the LinkedIn account of your pair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Feedback on your pair LinkedIn profile</a:t>
            </a:r>
          </a:p>
        </p:txBody>
      </p:sp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6AD91F45-5D65-4BB1-9EBA-AEFF845BA2BB}"/>
              </a:ext>
            </a:extLst>
          </p:cNvPr>
          <p:cNvSpPr/>
          <p:nvPr/>
        </p:nvSpPr>
        <p:spPr>
          <a:xfrm>
            <a:off x="1533661" y="2214880"/>
            <a:ext cx="9004284" cy="15193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588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8;p5"/>
          <p:cNvSpPr/>
          <p:nvPr/>
        </p:nvSpPr>
        <p:spPr>
          <a:xfrm>
            <a:off x="4793036" y="4915276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39;p5"/>
          <p:cNvSpPr/>
          <p:nvPr/>
        </p:nvSpPr>
        <p:spPr>
          <a:xfrm>
            <a:off x="7469343" y="4913021"/>
            <a:ext cx="364737" cy="388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0;p5"/>
          <p:cNvSpPr txBox="1"/>
          <p:nvPr/>
        </p:nvSpPr>
        <p:spPr>
          <a:xfrm>
            <a:off x="7884618" y="4993463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PAIR FEEDBACK</a:t>
            </a:r>
            <a:endParaRPr sz="1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minX2)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41;p5"/>
          <p:cNvSpPr txBox="1"/>
          <p:nvPr/>
        </p:nvSpPr>
        <p:spPr>
          <a:xfrm>
            <a:off x="5180090" y="4956642"/>
            <a:ext cx="2196024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PAIR REVIEW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42;p5"/>
          <p:cNvSpPr txBox="1"/>
          <p:nvPr/>
        </p:nvSpPr>
        <p:spPr>
          <a:xfrm>
            <a:off x="1870653" y="5022884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137;p5">
            <a:extLst>
              <a:ext uri="{FF2B5EF4-FFF2-40B4-BE49-F238E27FC236}">
                <a16:creationId xmlns:a16="http://schemas.microsoft.com/office/drawing/2014/main" id="{92F3530F-8DB4-40D3-80B6-18171A1949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586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98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80</Words>
  <Application>Microsoft Office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99</cp:revision>
  <dcterms:created xsi:type="dcterms:W3CDTF">2023-06-27T02:46:31Z</dcterms:created>
  <dcterms:modified xsi:type="dcterms:W3CDTF">2023-12-04T06:24:13Z</dcterms:modified>
</cp:coreProperties>
</file>