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VZbNYVCw1KjAEE9zeNC6ln31x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5" name="Google Shape;11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03927" y="2937367"/>
            <a:ext cx="957072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Navigating on LinkedIn</a:t>
            </a:r>
            <a:endParaRPr sz="6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056958" y="2402538"/>
            <a:ext cx="7775300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your network through LinkedIn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Correctly use LinkedIn features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/>
        </p:nvSpPr>
        <p:spPr>
          <a:xfrm>
            <a:off x="1996225" y="332387"/>
            <a:ext cx="95882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about LinkedIn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3382202" y="2910202"/>
            <a:ext cx="77856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student, how could you use LinkedIn?</a:t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1996225" y="2479040"/>
            <a:ext cx="8478735" cy="158763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73079" y="391574"/>
            <a:ext cx="1501881" cy="150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996225" y="332387"/>
            <a:ext cx="95882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LinkedIn better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0"/>
            <a:ext cx="1996225" cy="369291"/>
          </a:xfrm>
          <a:prstGeom prst="rect">
            <a:avLst/>
          </a:prstGeom>
          <a:solidFill>
            <a:srgbClr val="BD05C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994891" y="2427874"/>
            <a:ext cx="8327416" cy="5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 the keywords with the correct description!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1533661" y="2214880"/>
            <a:ext cx="9004284" cy="109833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588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4793036" y="4915276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7469343" y="4913021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884618" y="4993463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CORRECTION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180090" y="4956642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WORK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870653" y="5022884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586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1731" y="514071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996225" y="102991"/>
            <a:ext cx="48516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Parts of LinkedIn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6466" y="3382883"/>
            <a:ext cx="8415931" cy="99631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22"/>
          <p:cNvSpPr txBox="1"/>
          <p:nvPr/>
        </p:nvSpPr>
        <p:spPr>
          <a:xfrm>
            <a:off x="725379" y="4901732"/>
            <a:ext cx="25018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see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your connections,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articles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9318416" y="5008121"/>
            <a:ext cx="27838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your profile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add a background photo,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your headline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123729" y="1949383"/>
            <a:ext cx="33105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people you know and send connection requests.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123729" y="3251120"/>
            <a:ext cx="1259840" cy="1259840"/>
          </a:xfrm>
          <a:prstGeom prst="ellipse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2"/>
          <p:cNvCxnSpPr>
            <a:stCxn id="144" idx="3"/>
            <a:endCxn id="141" idx="0"/>
          </p:cNvCxnSpPr>
          <p:nvPr/>
        </p:nvCxnSpPr>
        <p:spPr>
          <a:xfrm flipH="1">
            <a:off x="1976428" y="4326461"/>
            <a:ext cx="331800" cy="575400"/>
          </a:xfrm>
          <a:prstGeom prst="straightConnector1">
            <a:avLst/>
          </a:prstGeom>
          <a:noFill/>
          <a:ln w="317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22"/>
          <p:cNvSpPr/>
          <p:nvPr/>
        </p:nvSpPr>
        <p:spPr>
          <a:xfrm>
            <a:off x="3494316" y="3245149"/>
            <a:ext cx="1389054" cy="1389054"/>
          </a:xfrm>
          <a:prstGeom prst="ellipse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9250917" y="3317001"/>
            <a:ext cx="1128078" cy="11280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>
            <a:off x="10183957" y="4313005"/>
            <a:ext cx="436880" cy="602182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22"/>
          <p:cNvSpPr/>
          <p:nvPr/>
        </p:nvSpPr>
        <p:spPr>
          <a:xfrm>
            <a:off x="6408487" y="3329373"/>
            <a:ext cx="1259840" cy="1259840"/>
          </a:xfrm>
          <a:prstGeom prst="ellipse">
            <a:avLst/>
          </a:prstGeom>
          <a:noFill/>
          <a:ln w="28575" cap="flat" cmpd="sng">
            <a:solidFill>
              <a:srgbClr val="FE2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273601" y="5304483"/>
            <a:ext cx="31658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jobs based on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industry, company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jobs, set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alerts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directly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through LinkedIn.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>
            <a:off x="5579069" y="4526460"/>
            <a:ext cx="14625" cy="707382"/>
          </a:xfrm>
          <a:prstGeom prst="straightConnector1">
            <a:avLst/>
          </a:prstGeom>
          <a:noFill/>
          <a:ln w="31750" cap="flat" cmpd="sng">
            <a:solidFill>
              <a:srgbClr val="68F82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22"/>
          <p:cNvSpPr/>
          <p:nvPr/>
        </p:nvSpPr>
        <p:spPr>
          <a:xfrm>
            <a:off x="4956461" y="3245653"/>
            <a:ext cx="1259840" cy="1259840"/>
          </a:xfrm>
          <a:prstGeom prst="ellipse">
            <a:avLst/>
          </a:prstGeom>
          <a:noFill/>
          <a:ln w="28575" cap="flat" cmpd="sng">
            <a:solidFill>
              <a:srgbClr val="68F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738159" y="1997136"/>
            <a:ext cx="24424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send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messages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share articles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2"/>
          <p:cNvCxnSpPr>
            <a:endCxn id="146" idx="0"/>
          </p:cNvCxnSpPr>
          <p:nvPr/>
        </p:nvCxnSpPr>
        <p:spPr>
          <a:xfrm>
            <a:off x="3434943" y="2603449"/>
            <a:ext cx="753900" cy="641700"/>
          </a:xfrm>
          <a:prstGeom prst="straightConnector1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2"/>
          <p:cNvCxnSpPr/>
          <p:nvPr/>
        </p:nvCxnSpPr>
        <p:spPr>
          <a:xfrm>
            <a:off x="6944737" y="2738637"/>
            <a:ext cx="14625" cy="524562"/>
          </a:xfrm>
          <a:prstGeom prst="straightConnector1">
            <a:avLst/>
          </a:prstGeom>
          <a:noFill/>
          <a:ln w="31750" cap="flat" cmpd="sng">
            <a:solidFill>
              <a:srgbClr val="FE22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22"/>
          <p:cNvSpPr/>
          <p:nvPr/>
        </p:nvSpPr>
        <p:spPr>
          <a:xfrm>
            <a:off x="7738613" y="3248536"/>
            <a:ext cx="1440206" cy="1440206"/>
          </a:xfrm>
          <a:prstGeom prst="ellipse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8868237" y="1309543"/>
            <a:ext cx="30683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"Notifications" tab keeps you informed about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related to your profile,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your network.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2"/>
          <p:cNvCxnSpPr>
            <a:endCxn id="156" idx="0"/>
          </p:cNvCxnSpPr>
          <p:nvPr/>
        </p:nvCxnSpPr>
        <p:spPr>
          <a:xfrm flipH="1">
            <a:off x="8458716" y="2126236"/>
            <a:ext cx="386400" cy="1122300"/>
          </a:xfrm>
          <a:prstGeom prst="straightConnector1">
            <a:avLst/>
          </a:prstGeom>
          <a:noFill/>
          <a:ln w="317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What is it?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804" y="50342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612" y="506442"/>
            <a:ext cx="250046" cy="50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877" y="144402"/>
            <a:ext cx="1996225" cy="19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1115364" y="5216565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037747" y="5167777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639580" y="5082028"/>
            <a:ext cx="132512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discussion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867482" y="5098551"/>
            <a:ext cx="132512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work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502745" y="5135354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475" y="1666800"/>
            <a:ext cx="1164900" cy="1164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23" name="Google Shape;223;p25"/>
          <p:cNvSpPr txBox="1"/>
          <p:nvPr/>
        </p:nvSpPr>
        <p:spPr>
          <a:xfrm>
            <a:off x="422625" y="2955400"/>
            <a:ext cx="3177000" cy="15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Asker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questions to ask about different parts of the linkedIn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950" y="1777850"/>
            <a:ext cx="873325" cy="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6614250" y="2690150"/>
            <a:ext cx="33912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Picker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Keep keyword in your mind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 answer only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Yes/No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 txBox="1"/>
          <p:nvPr/>
        </p:nvSpPr>
        <p:spPr>
          <a:xfrm>
            <a:off x="1996225" y="341234"/>
            <a:ext cx="847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 features for students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583" y="1605023"/>
            <a:ext cx="1161691" cy="11616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"/>
          <p:cNvSpPr txBox="1"/>
          <p:nvPr/>
        </p:nvSpPr>
        <p:spPr>
          <a:xfrm>
            <a:off x="405940" y="2840022"/>
            <a:ext cx="242808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 LinkedIn groups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Participate in groups related to your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academic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career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interests.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will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expend your knowledge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with a community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237" name="Google Shape;23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34596" y="1465786"/>
            <a:ext cx="1346440" cy="13464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6"/>
          <p:cNvSpPr txBox="1"/>
          <p:nvPr/>
        </p:nvSpPr>
        <p:spPr>
          <a:xfrm>
            <a:off x="3263034" y="2844829"/>
            <a:ext cx="2428089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Showcase your projects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Share details about relevant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you've been involved in.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helps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demonstrate your practical skills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passions beyond the classroom.</a:t>
            </a:r>
            <a:endParaRPr/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10402" y="1583674"/>
            <a:ext cx="1217043" cy="121704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/>
          <p:nvPr/>
        </p:nvSpPr>
        <p:spPr>
          <a:xfrm>
            <a:off x="6004787" y="2840022"/>
            <a:ext cx="256053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Stay informed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industry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influencers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to stay informed about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industry trends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 market insights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knowledge can be valuable in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interviews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88847" y="1707743"/>
            <a:ext cx="1019355" cy="101935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8984481" y="2800717"/>
            <a:ext cx="2594006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Engage with content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on, 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relevant content.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can help you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connections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establish yourself as a thoughtful 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 member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your professional community.</a:t>
            </a:r>
            <a:endParaRPr/>
          </a:p>
        </p:txBody>
      </p:sp>
      <p:cxnSp>
        <p:nvCxnSpPr>
          <p:cNvPr id="243" name="Google Shape;243;p6"/>
          <p:cNvCxnSpPr/>
          <p:nvPr/>
        </p:nvCxnSpPr>
        <p:spPr>
          <a:xfrm>
            <a:off x="3035460" y="1583674"/>
            <a:ext cx="0" cy="453533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6"/>
          <p:cNvCxnSpPr/>
          <p:nvPr/>
        </p:nvCxnSpPr>
        <p:spPr>
          <a:xfrm>
            <a:off x="5839045" y="1583674"/>
            <a:ext cx="0" cy="453533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6"/>
          <p:cNvCxnSpPr/>
          <p:nvPr/>
        </p:nvCxnSpPr>
        <p:spPr>
          <a:xfrm>
            <a:off x="8774902" y="1666797"/>
            <a:ext cx="0" cy="453533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Develop your LinkedIn journey!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340" y="50670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491340" y="2121626"/>
            <a:ext cx="7957460" cy="224785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1849792" y="2334909"/>
            <a:ext cx="739853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Activate your profile and make your LinkedIn journey more interesting and effective for your future career reflections and job search!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5 groups that will provide you useful information for your career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5 companies and 5 persons related to your professional interests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your choices!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1115364" y="5216565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4037747" y="5167777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4402484" y="5178827"/>
            <a:ext cx="19308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6935127" y="5166535"/>
            <a:ext cx="19389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DISCUSSION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502745" y="5135354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1996225" y="184666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Treasure Hunt!!</a:t>
            </a:r>
            <a:endParaRPr/>
          </a:p>
        </p:txBody>
      </p:sp>
      <p:sp>
        <p:nvSpPr>
          <p:cNvPr id="269" name="Google Shape;269;p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1996225" y="1975644"/>
            <a:ext cx="8838030" cy="234697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"/>
          <p:cNvSpPr txBox="1"/>
          <p:nvPr/>
        </p:nvSpPr>
        <p:spPr>
          <a:xfrm>
            <a:off x="2482565" y="1986960"/>
            <a:ext cx="725054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work in group of 3 to find a treasure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Treasure can be anywhere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read a clue to find a treasure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group that finds all the treasure is the winner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663" y="517611"/>
            <a:ext cx="250046" cy="50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014" y="529671"/>
            <a:ext cx="250046" cy="50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9464" y="517611"/>
            <a:ext cx="250046" cy="50494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"/>
          <p:cNvSpPr txBox="1"/>
          <p:nvPr/>
        </p:nvSpPr>
        <p:spPr>
          <a:xfrm>
            <a:off x="1119069" y="534243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4037747" y="5224049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4494587" y="5224049"/>
            <a:ext cx="195611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work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  (30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7260" y="1149685"/>
            <a:ext cx="2607675" cy="2140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What is it?</vt:lpstr>
      <vt:lpstr>PowerPoint Presentation</vt:lpstr>
      <vt:lpstr>Develop your LinkedIn journey!</vt:lpstr>
      <vt:lpstr>         Treasure Hunt!!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Lavy Hou</cp:lastModifiedBy>
  <cp:revision>1</cp:revision>
  <dcterms:created xsi:type="dcterms:W3CDTF">2023-06-27T02:46:31Z</dcterms:created>
  <dcterms:modified xsi:type="dcterms:W3CDTF">2023-12-04T06:24:44Z</dcterms:modified>
</cp:coreProperties>
</file>