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EC969-F686-4F88-9D2E-6A17CB2F173B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1B05-3B99-42AA-AB48-53D02ADD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31B05-3B99-42AA-AB48-53D02ADDF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31B05-3B99-42AA-AB48-53D02ADDF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06D9-9CB8-E63B-B87C-6A6FC074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C997A-28F0-AD49-FAD4-E60F0038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01AB-4748-970D-073D-2616BAE6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783A-520C-AC15-3C2A-4C744266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2993-6C68-02ED-1B91-DA9B6B3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19B-77A2-642E-9826-850B8054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DE59-2D7B-7862-D343-9E67D027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3A21-BDA8-215C-AC87-0A43455E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E79A-AD31-0D70-E29D-D7EF0B9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7884-9A3A-790C-4417-6754B514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4CC8-4AC3-3412-92A7-964E0EFBF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58B3-EF01-EB95-828C-61024674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7B94-6072-A29A-C0E3-C4B57E68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1748-341F-CFBA-7177-EC72BCF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54F8-0587-2707-C076-323ABCBF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6CE1-BAD6-691F-17F2-95667161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9733-A36B-57B0-D19C-3F4925F5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5CCA-5711-6431-079C-87437E9F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A97AD-FC8B-B7A3-0B10-199E0F71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E3F9-DBBB-8BFD-301D-A4F1C88D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634-0794-8950-D445-6CFFAA38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A1BD-5024-4F4C-6721-34A200DF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3478-1011-A037-D222-66C652F6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9194-0471-247B-5193-BB667DF8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9CF1-E209-5AE6-B65B-FE87A0B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54B-69B6-2A28-89EF-C777AC63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CDCF-E042-A5D0-E3F2-D63F30276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6116F-F2C2-F9FC-8630-8CFA92BD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3A25-64C1-064B-B51D-7E143C5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5025-7ED3-C3A8-BC17-E501D38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80D-1359-55D6-A2D0-6492E17A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6A26-8233-59B6-873C-1FAE6DCC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1571-83F3-27AD-F881-091BCA56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C099-22E4-6C19-E82E-2D80EB80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3609F-7C4D-26B7-70A3-39A0C867D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7FDD-01DE-16CC-BB2A-E9525F71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EEBCE-FE76-91BB-4970-4380375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24689-7FD9-814E-C24A-80927350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2DD5D-2D4F-2E6A-C23B-14001D40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A82-4EDA-79E1-F2E4-4205477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DFD1C-1427-C98B-DDD6-EC5BCF54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71E38-C490-C974-3085-7444894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2B3A-BB1C-CFA7-A5FA-4D9A28A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3758B-D394-6156-0485-24911C0C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18CDC-B77A-2BCB-B44B-AD01F98A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AC203-E0E8-42D7-37CB-07A972E9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CAA-09B2-C4B9-1590-5C7B03FE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422D-10AC-10BD-465C-5CE58E8A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8E5-3B6D-B05E-039E-A60615A4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C70-38AB-D73A-E237-10DF590F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2A38-6FB8-0D0C-A418-E11A2DB5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1090-6D12-1C44-D0BF-EC9A514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D1E6-6A25-E4F2-C782-068B02E9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25C84-5EC7-44CD-90E5-ACD4D755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B4BC-4DD1-66B6-4037-0228E1F9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AA45-2F48-2B57-6B10-54E9C3B8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6E9F-F7D3-BCB2-FB94-0EDA4F03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190E-BCF0-9A10-45E6-8DC9B123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B1748-1373-2E5D-B382-414BFEF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538F-7BAD-D6CB-EE68-2D97CDA1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2A67-5EB7-61C8-3A76-96AEEB712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F655-79D8-4D62-94A6-C01B578ECAEA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A829-F62F-C71B-57DF-3D22EEAA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08E9-AA27-1BB5-E10A-757DB6EC0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32F6-70BB-7803-8887-00374CE44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D580-9DE4-A92B-2D18-14A96043F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C2-S2 – PRACTICE - ROUTING</a:t>
            </a:r>
          </a:p>
        </p:txBody>
      </p:sp>
      <p:pic>
        <p:nvPicPr>
          <p:cNvPr id="1026" name="Picture 2" descr="Image result for laravel">
            <a:extLst>
              <a:ext uri="{FF2B5EF4-FFF2-40B4-BE49-F238E27FC236}">
                <a16:creationId xmlns:a16="http://schemas.microsoft.com/office/drawing/2014/main" id="{297A6BE9-46A6-760C-4E1B-62D7A28F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207083"/>
            <a:ext cx="16954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A95A-B47C-A7AB-E25D-CDB7DB83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292" y="2006033"/>
            <a:ext cx="2709315" cy="27308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a new Laravel project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Replace the file /public/</a:t>
            </a:r>
            <a:r>
              <a:rPr lang="en-US" sz="1800" b="1" dirty="0" err="1"/>
              <a:t>index.php</a:t>
            </a:r>
            <a:r>
              <a:rPr lang="en-US" sz="1800" b="1" dirty="0"/>
              <a:t> </a:t>
            </a:r>
            <a:r>
              <a:rPr lang="en-US" sz="1800" dirty="0"/>
              <a:t>by the one you got from google classroom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11B9F-6701-1329-2020-DA282F0E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48" y="1259371"/>
            <a:ext cx="4754068" cy="2112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BF322-CAE7-BCFB-0AD5-92C9E0D3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54" y="5095199"/>
            <a:ext cx="33147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A3699-3791-05D1-ABDE-D25E6B0EB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8" y="1259371"/>
            <a:ext cx="2137980" cy="4640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C6B34-50B6-12ED-97C8-598A7F4F250F}"/>
              </a:ext>
            </a:extLst>
          </p:cNvPr>
          <p:cNvSpPr txBox="1"/>
          <p:nvPr/>
        </p:nvSpPr>
        <p:spPr>
          <a:xfrm>
            <a:off x="7226392" y="643773"/>
            <a:ext cx="38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In this file we define an array of users: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B7480-58C2-5B1B-CFBA-DA1BC9EF11D0}"/>
              </a:ext>
            </a:extLst>
          </p:cNvPr>
          <p:cNvSpPr txBox="1"/>
          <p:nvPr/>
        </p:nvSpPr>
        <p:spPr>
          <a:xfrm>
            <a:off x="7226392" y="4233336"/>
            <a:ext cx="4099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You can access this variable in your routes with the </a:t>
            </a:r>
            <a:r>
              <a:rPr lang="en-US" sz="1800" b="1" i="1" dirty="0"/>
              <a:t>global</a:t>
            </a:r>
            <a:r>
              <a:rPr lang="en-US" sz="1800" b="1" dirty="0"/>
              <a:t> keyword: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47E7E2-C44B-DD48-BEF7-2431CDF2C874}"/>
              </a:ext>
            </a:extLst>
          </p:cNvPr>
          <p:cNvCxnSpPr/>
          <p:nvPr/>
        </p:nvCxnSpPr>
        <p:spPr>
          <a:xfrm>
            <a:off x="5904854" y="301729"/>
            <a:ext cx="0" cy="64627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2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467-B37F-0085-07EE-C13825B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1: WEB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8A5-96BA-595C-A3B2-B126AD4F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b="1" dirty="0"/>
              <a:t>WEB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/users</a:t>
            </a:r>
            <a:endParaRPr lang="en-US" dirty="0"/>
          </a:p>
          <a:p>
            <a:pPr lvl="1"/>
            <a:r>
              <a:rPr lang="en-US" dirty="0"/>
              <a:t>Response: The name of all the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310BE-59DE-F04C-C8B6-B7EB04D7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23" y="4124366"/>
            <a:ext cx="4776861" cy="2187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5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467-B37F-0085-07EE-C13825B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2: Get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8A5-96BA-595C-A3B2-B126AD4F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</a:t>
            </a:r>
            <a:endParaRPr lang="en-US" dirty="0"/>
          </a:p>
          <a:p>
            <a:pPr lvl="1"/>
            <a:r>
              <a:rPr lang="en-US" dirty="0"/>
              <a:t>Response: The list of all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111BB-28CD-C617-1366-A1D71D24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07" y="1119187"/>
            <a:ext cx="3038475" cy="461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82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3: Get user by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6F407-0A04-4E2D-AB5C-0C62DD16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295" y="1737702"/>
            <a:ext cx="274320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CEE50-A39A-5119-E808-FA68CB83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56" y="4487789"/>
            <a:ext cx="3655879" cy="1447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675249" y="1978025"/>
            <a:ext cx="5573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/user/{</a:t>
            </a:r>
            <a:r>
              <a:rPr lang="en-US" i="1" dirty="0" err="1"/>
              <a:t>userIndex</a:t>
            </a:r>
            <a:r>
              <a:rPr lang="en-US" i="1" dirty="0"/>
              <a:t>}</a:t>
            </a:r>
          </a:p>
          <a:p>
            <a:pPr lvl="1"/>
            <a:r>
              <a:rPr lang="en-US" dirty="0"/>
              <a:t>Parameters</a:t>
            </a:r>
            <a:r>
              <a:rPr lang="en-US" i="1" dirty="0"/>
              <a:t>: </a:t>
            </a:r>
            <a:r>
              <a:rPr lang="en-US" i="1" dirty="0" err="1"/>
              <a:t>userIndex</a:t>
            </a:r>
            <a:r>
              <a:rPr lang="en-US" i="1" dirty="0"/>
              <a:t> = an integer</a:t>
            </a:r>
            <a:endParaRPr lang="en-US" dirty="0"/>
          </a:p>
          <a:p>
            <a:pPr lvl="1"/>
            <a:r>
              <a:rPr lang="en-US" dirty="0"/>
              <a:t>Response: </a:t>
            </a:r>
          </a:p>
          <a:p>
            <a:pPr lvl="2"/>
            <a:r>
              <a:rPr lang="en-US" dirty="0"/>
              <a:t>The user of index </a:t>
            </a:r>
            <a:r>
              <a:rPr lang="en-US" i="1" dirty="0" err="1"/>
              <a:t>userIndex</a:t>
            </a:r>
            <a:endParaRPr lang="en-US" i="1" dirty="0"/>
          </a:p>
          <a:p>
            <a:pPr lvl="2"/>
            <a:r>
              <a:rPr lang="en-US" dirty="0"/>
              <a:t>If cannot find this user, display an error </a:t>
            </a:r>
          </a:p>
        </p:txBody>
      </p:sp>
    </p:spTree>
    <p:extLst>
      <p:ext uri="{BB962C8B-B14F-4D97-AF65-F5344CB8AC3E}">
        <p14:creationId xmlns:p14="http://schemas.microsoft.com/office/powerpoint/2010/main" val="14439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4: Get user by name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675249" y="1978025"/>
            <a:ext cx="5573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/user/{</a:t>
            </a:r>
            <a:r>
              <a:rPr lang="en-US" i="1" dirty="0" err="1"/>
              <a:t>userName</a:t>
            </a:r>
            <a:r>
              <a:rPr lang="en-US" i="1" dirty="0"/>
              <a:t>}</a:t>
            </a:r>
          </a:p>
          <a:p>
            <a:pPr lvl="1"/>
            <a:r>
              <a:rPr lang="en-US" dirty="0"/>
              <a:t>Parameters</a:t>
            </a:r>
            <a:r>
              <a:rPr lang="en-US" i="1" dirty="0"/>
              <a:t>: </a:t>
            </a:r>
            <a:r>
              <a:rPr lang="en-US" i="1" dirty="0" err="1"/>
              <a:t>userName</a:t>
            </a:r>
            <a:r>
              <a:rPr lang="en-US" dirty="0"/>
              <a:t> = a string with only letters (no special characters or numbers)</a:t>
            </a:r>
          </a:p>
          <a:p>
            <a:pPr lvl="1"/>
            <a:r>
              <a:rPr lang="en-US" dirty="0"/>
              <a:t>Response:</a:t>
            </a:r>
          </a:p>
          <a:p>
            <a:pPr lvl="2"/>
            <a:r>
              <a:rPr lang="en-US" dirty="0"/>
              <a:t>The user of name </a:t>
            </a:r>
            <a:r>
              <a:rPr lang="en-US" i="1" dirty="0" err="1"/>
              <a:t>userName</a:t>
            </a:r>
            <a:endParaRPr lang="en-US" i="1" dirty="0"/>
          </a:p>
          <a:p>
            <a:pPr lvl="2"/>
            <a:r>
              <a:rPr lang="en-US" dirty="0"/>
              <a:t>If cannot find this user, display an error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13E88-A736-122C-2A5A-83BA544E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64" y="1505744"/>
            <a:ext cx="292417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512C9-FD8A-873C-AEC5-6F3B45CF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13" y="4580452"/>
            <a:ext cx="3637079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0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5: Group routes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675249" y="1978025"/>
            <a:ext cx="1067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group of API routes with prefix “/user”</a:t>
            </a:r>
          </a:p>
          <a:p>
            <a:r>
              <a:rPr lang="en-US" dirty="0"/>
              <a:t>Move the routes from missions 2, 3 and 4 in this group</a:t>
            </a:r>
          </a:p>
          <a:p>
            <a:r>
              <a:rPr lang="en-US" dirty="0"/>
              <a:t>Inside the group, define a fallback route to display an error if the request is not correct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44DC-654D-6925-EEC9-B1B7562C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03" y="4473525"/>
            <a:ext cx="4160520" cy="1708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6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6: Get posts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126609" y="1978025"/>
            <a:ext cx="6639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in the /user group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/user/{</a:t>
            </a:r>
            <a:r>
              <a:rPr lang="en-US" i="1" dirty="0" err="1"/>
              <a:t>userIndex</a:t>
            </a:r>
            <a:r>
              <a:rPr lang="en-US" i="1" dirty="0"/>
              <a:t>}</a:t>
            </a:r>
            <a:r>
              <a:rPr lang="en-US" dirty="0"/>
              <a:t>/post/{</a:t>
            </a:r>
            <a:r>
              <a:rPr lang="en-US" i="1" dirty="0" err="1"/>
              <a:t>postIndex</a:t>
            </a:r>
            <a:r>
              <a:rPr lang="en-US" i="1" dirty="0"/>
              <a:t>}</a:t>
            </a:r>
          </a:p>
          <a:p>
            <a:pPr lvl="1"/>
            <a:r>
              <a:rPr lang="en-US" dirty="0"/>
              <a:t>Parameters</a:t>
            </a:r>
            <a:r>
              <a:rPr lang="en-US" i="1" dirty="0"/>
              <a:t>: </a:t>
            </a:r>
          </a:p>
          <a:p>
            <a:pPr lvl="2"/>
            <a:r>
              <a:rPr lang="en-US" i="1" dirty="0" err="1"/>
              <a:t>userIndex</a:t>
            </a:r>
            <a:r>
              <a:rPr lang="en-US" dirty="0"/>
              <a:t> = an integer</a:t>
            </a:r>
          </a:p>
          <a:p>
            <a:pPr lvl="2"/>
            <a:r>
              <a:rPr lang="en-US" i="1" dirty="0" err="1"/>
              <a:t>postIndex</a:t>
            </a:r>
            <a:r>
              <a:rPr lang="en-US" dirty="0"/>
              <a:t> = an integer</a:t>
            </a:r>
          </a:p>
          <a:p>
            <a:pPr lvl="1"/>
            <a:r>
              <a:rPr lang="en-US" dirty="0"/>
              <a:t>Response:</a:t>
            </a:r>
          </a:p>
          <a:p>
            <a:pPr lvl="2"/>
            <a:r>
              <a:rPr lang="en-US" dirty="0"/>
              <a:t>The post of index </a:t>
            </a:r>
            <a:r>
              <a:rPr lang="en-US" i="1" dirty="0" err="1"/>
              <a:t>postIndex</a:t>
            </a:r>
            <a:r>
              <a:rPr lang="en-US" dirty="0"/>
              <a:t> for the user </a:t>
            </a:r>
            <a:r>
              <a:rPr lang="en-US" i="1" dirty="0" err="1"/>
              <a:t>userIndex</a:t>
            </a:r>
            <a:endParaRPr lang="en-US" i="1" dirty="0"/>
          </a:p>
          <a:p>
            <a:pPr lvl="2"/>
            <a:r>
              <a:rPr lang="en-US" dirty="0"/>
              <a:t>If cannot find this user or this post, display an error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9B06-046B-F231-A329-0364DFD2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0" y="864064"/>
            <a:ext cx="4114748" cy="1653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66E3D-394E-051B-0ABC-8EADD14D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118" y="2894663"/>
            <a:ext cx="4114747" cy="1587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EBC47-0B4B-4ED8-CEF1-BB06966A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119" y="4859132"/>
            <a:ext cx="4114747" cy="1266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6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2995784"/>
            <a:ext cx="10515600" cy="1325563"/>
          </a:xfrm>
        </p:spPr>
        <p:txBody>
          <a:bodyPr/>
          <a:lstStyle/>
          <a:p>
            <a:r>
              <a:rPr lang="en-US" dirty="0"/>
              <a:t>When you submit, do not include the /vendor folder !</a:t>
            </a:r>
          </a:p>
        </p:txBody>
      </p:sp>
    </p:spTree>
    <p:extLst>
      <p:ext uri="{BB962C8B-B14F-4D97-AF65-F5344CB8AC3E}">
        <p14:creationId xmlns:p14="http://schemas.microsoft.com/office/powerpoint/2010/main" val="23986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335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LARAVEL</vt:lpstr>
      <vt:lpstr>PowerPoint Presentation</vt:lpstr>
      <vt:lpstr>Mission 1: WEB route</vt:lpstr>
      <vt:lpstr>Mission 2: Get all users</vt:lpstr>
      <vt:lpstr>Mission 3: Get user by index</vt:lpstr>
      <vt:lpstr>Mission 4: Get user by name</vt:lpstr>
      <vt:lpstr>Mission 5: Group routes</vt:lpstr>
      <vt:lpstr>Mission 6: Get posts</vt:lpstr>
      <vt:lpstr>When you submit, do not include the /vendor folder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h m</dc:creator>
  <cp:lastModifiedBy>h m</cp:lastModifiedBy>
  <cp:revision>27</cp:revision>
  <dcterms:created xsi:type="dcterms:W3CDTF">2022-05-05T05:37:02Z</dcterms:created>
  <dcterms:modified xsi:type="dcterms:W3CDTF">2022-05-06T07:55:10Z</dcterms:modified>
</cp:coreProperties>
</file>