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572" y="691730"/>
            <a:ext cx="2716223" cy="239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6076" y="786243"/>
            <a:ext cx="151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sz="32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83866" y="1360248"/>
            <a:ext cx="2622739" cy="2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928" y="1350098"/>
            <a:ext cx="205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200" dirty="0" err="1" smtClean="0"/>
              <a:t>firstName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19117" y="1999326"/>
            <a:ext cx="2712227" cy="36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1315" y="2132877"/>
            <a:ext cx="204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 </a:t>
            </a:r>
            <a:r>
              <a:rPr lang="en-US" sz="1200" dirty="0" err="1"/>
              <a:t>getFullName</a:t>
            </a:r>
            <a:r>
              <a:rPr lang="en-US" sz="1200" dirty="0" smtClean="0"/>
              <a:t>(): </a:t>
            </a:r>
            <a:r>
              <a:rPr lang="en-US" sz="1200" b="1" dirty="0" smtClean="0"/>
              <a:t>string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28482" y="2025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80714" y="719610"/>
            <a:ext cx="2703366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15858" y="764534"/>
            <a:ext cx="1890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 (Body)"/>
              </a:rPr>
              <a:t>Classroom</a:t>
            </a:r>
            <a:endParaRPr lang="en-US" b="1" dirty="0">
              <a:latin typeface="Calibri (Body)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131117" y="1346921"/>
            <a:ext cx="2660424" cy="3964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85409" y="2025581"/>
            <a:ext cx="2699389" cy="48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80713" y="2173458"/>
            <a:ext cx="196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</a:t>
            </a:r>
            <a:r>
              <a:rPr lang="en-US" sz="1200" dirty="0" err="1" smtClean="0"/>
              <a:t>addStudent</a:t>
            </a:r>
            <a:r>
              <a:rPr lang="en-US" sz="1200" dirty="0" smtClean="0"/>
              <a:t>(): </a:t>
            </a:r>
            <a:r>
              <a:rPr lang="en-US" sz="1200" b="1" dirty="0" smtClean="0"/>
              <a:t>string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4392173" y="4214433"/>
            <a:ext cx="3448719" cy="2149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18427" y="4282700"/>
            <a:ext cx="124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 (Body)"/>
              </a:rPr>
              <a:t>School</a:t>
            </a:r>
            <a:endParaRPr lang="en-US" b="1" dirty="0">
              <a:latin typeface="Calibri (Body)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42576" y="4872801"/>
            <a:ext cx="3398316" cy="858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01868" y="4960786"/>
            <a:ext cx="1394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smtClean="0"/>
              <a:t>name</a:t>
            </a:r>
            <a:r>
              <a:rPr lang="en-US" sz="1600" dirty="0" smtClean="0"/>
              <a:t> </a:t>
            </a:r>
            <a:r>
              <a:rPr lang="en-US" sz="1600" dirty="0" smtClean="0"/>
              <a:t>: </a:t>
            </a:r>
            <a:r>
              <a:rPr lang="en-US" sz="1600" b="1" dirty="0" smtClean="0"/>
              <a:t>string</a:t>
            </a:r>
            <a:endParaRPr lang="en-US" sz="16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96868" y="5525236"/>
            <a:ext cx="3444024" cy="158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65080" y="5757462"/>
            <a:ext cx="345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200" dirty="0" err="1" smtClean="0"/>
              <a:t>addClassroom</a:t>
            </a:r>
            <a:r>
              <a:rPr lang="en-US" sz="1200" dirty="0"/>
              <a:t>(</a:t>
            </a:r>
            <a:r>
              <a:rPr lang="en-US" sz="1200" dirty="0" err="1"/>
              <a:t>classroomName</a:t>
            </a:r>
            <a:r>
              <a:rPr lang="en-US" sz="1200" dirty="0"/>
              <a:t>: string): Classroom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39628" y="1642955"/>
            <a:ext cx="205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200" dirty="0" err="1" smtClean="0"/>
              <a:t>la</a:t>
            </a:r>
            <a:r>
              <a:rPr lang="en-US" sz="1200" dirty="0" err="1" smtClean="0"/>
              <a:t>stName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62333" y="1358687"/>
            <a:ext cx="2042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200" dirty="0" smtClean="0"/>
              <a:t>name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52033" y="1651544"/>
            <a:ext cx="2042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200" dirty="0" smtClean="0"/>
              <a:t>school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79164" y="2486717"/>
            <a:ext cx="299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</a:t>
            </a:r>
            <a:r>
              <a:rPr lang="en-US" sz="1200" dirty="0" err="1" smtClean="0"/>
              <a:t>getNumberOfStudents</a:t>
            </a:r>
            <a:r>
              <a:rPr lang="en-US" sz="1200" dirty="0"/>
              <a:t>(): </a:t>
            </a:r>
            <a:r>
              <a:rPr lang="en-US" sz="1200" b="1" dirty="0"/>
              <a:t>number</a:t>
            </a:r>
          </a:p>
        </p:txBody>
      </p:sp>
      <p:cxnSp>
        <p:nvCxnSpPr>
          <p:cNvPr id="46" name="Elbow Connector 45"/>
          <p:cNvCxnSpPr>
            <a:stCxn id="15" idx="2"/>
            <a:endCxn id="21" idx="3"/>
          </p:cNvCxnSpPr>
          <p:nvPr/>
        </p:nvCxnSpPr>
        <p:spPr>
          <a:xfrm rot="5400000">
            <a:off x="7036955" y="3893774"/>
            <a:ext cx="2199381" cy="59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32396" y="3138430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Classroom</a:t>
            </a:r>
            <a:endParaRPr lang="en-US" dirty="0"/>
          </a:p>
        </p:txBody>
      </p:sp>
      <p:cxnSp>
        <p:nvCxnSpPr>
          <p:cNvPr id="50" name="Elbow Connector 49"/>
          <p:cNvCxnSpPr>
            <a:stCxn id="4" idx="2"/>
            <a:endCxn id="21" idx="1"/>
          </p:cNvCxnSpPr>
          <p:nvPr/>
        </p:nvCxnSpPr>
        <p:spPr>
          <a:xfrm rot="16200000" flipH="1">
            <a:off x="2882238" y="3779281"/>
            <a:ext cx="2199381" cy="8204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68563" y="3202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936039" y="1660604"/>
            <a:ext cx="90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935321" y="1995105"/>
            <a:ext cx="2144675" cy="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132314" y="31933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583537" y="31384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KHLORP.VEAK</cp:lastModifiedBy>
  <cp:revision>5</cp:revision>
  <dcterms:created xsi:type="dcterms:W3CDTF">2021-09-22T19:24:23Z</dcterms:created>
  <dcterms:modified xsi:type="dcterms:W3CDTF">2024-04-02T10:45:30Z</dcterms:modified>
</cp:coreProperties>
</file>