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39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89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9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03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65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42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30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11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30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7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4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76B79-2686-4B12-A1A0-C87FABB3AA5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74045" y="467357"/>
            <a:ext cx="2138289" cy="26412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01008" y="495238"/>
            <a:ext cx="1516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Address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024448" y="1134315"/>
            <a:ext cx="2064696" cy="156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24448" y="1815074"/>
            <a:ext cx="1396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- address : </a:t>
            </a:r>
            <a:r>
              <a:rPr lang="en-US" sz="1400" b="1" dirty="0" smtClean="0"/>
              <a:t>string</a:t>
            </a:r>
            <a:endParaRPr lang="en-US" sz="1400" b="1" dirty="0"/>
          </a:p>
        </p:txBody>
      </p:sp>
      <p:cxnSp>
        <p:nvCxnSpPr>
          <p:cNvPr id="12" name="Straight Connector 11"/>
          <p:cNvCxnSpPr>
            <a:endCxn id="18" idx="1"/>
          </p:cNvCxnSpPr>
          <p:nvPr/>
        </p:nvCxnSpPr>
        <p:spPr>
          <a:xfrm flipV="1">
            <a:off x="5108446" y="1427432"/>
            <a:ext cx="2149952" cy="1680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11849" y="139081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98694" y="1121295"/>
            <a:ext cx="881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+ address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7262719" y="495238"/>
            <a:ext cx="2138289" cy="26984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860650" y="523118"/>
            <a:ext cx="10891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Hotel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7313656" y="1162195"/>
            <a:ext cx="2064696" cy="156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258398" y="1273543"/>
            <a:ext cx="1243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- name : </a:t>
            </a:r>
            <a:r>
              <a:rPr lang="en-US" sz="1400" b="1" dirty="0" smtClean="0"/>
              <a:t>string</a:t>
            </a:r>
            <a:endParaRPr lang="en-US" sz="1400" b="1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7266399" y="1666349"/>
            <a:ext cx="2135143" cy="320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963629" y="4000482"/>
            <a:ext cx="2138289" cy="23702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128856" y="4028362"/>
            <a:ext cx="18014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Customer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3014032" y="4667439"/>
            <a:ext cx="2064696" cy="156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32320" y="5075066"/>
            <a:ext cx="1528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- </a:t>
            </a:r>
            <a:r>
              <a:rPr lang="en-US" sz="1400" dirty="0" err="1" smtClean="0"/>
              <a:t>firstname</a:t>
            </a:r>
            <a:r>
              <a:rPr lang="en-US" sz="1400" dirty="0" smtClean="0"/>
              <a:t> : </a:t>
            </a:r>
            <a:r>
              <a:rPr lang="en-US" sz="1400" b="1" dirty="0" smtClean="0"/>
              <a:t>string</a:t>
            </a:r>
            <a:endParaRPr lang="en-US" sz="1400" b="1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5142602" y="5228955"/>
            <a:ext cx="2064696" cy="156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088480" y="520374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088480" y="4906017"/>
            <a:ext cx="1001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+ customer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7252837" y="4028362"/>
            <a:ext cx="2138289" cy="23702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850234" y="4056242"/>
            <a:ext cx="1160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Room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7303240" y="4695319"/>
            <a:ext cx="2064696" cy="156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303240" y="5174102"/>
            <a:ext cx="1243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- name : </a:t>
            </a:r>
            <a:r>
              <a:rPr lang="en-US" sz="1400" b="1" dirty="0" smtClean="0"/>
              <a:t>string</a:t>
            </a:r>
            <a:endParaRPr lang="en-US" sz="1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3042620" y="5331344"/>
            <a:ext cx="1501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- </a:t>
            </a:r>
            <a:r>
              <a:rPr lang="en-US" sz="1400" dirty="0" err="1" smtClean="0"/>
              <a:t>lastname</a:t>
            </a:r>
            <a:r>
              <a:rPr lang="en-US" sz="1400" dirty="0" smtClean="0"/>
              <a:t> : </a:t>
            </a:r>
            <a:r>
              <a:rPr lang="en-US" sz="1400" b="1" dirty="0" smtClean="0"/>
              <a:t>string</a:t>
            </a:r>
            <a:endParaRPr lang="en-US" sz="1400" b="1" dirty="0"/>
          </a:p>
        </p:txBody>
      </p:sp>
      <p:cxnSp>
        <p:nvCxnSpPr>
          <p:cNvPr id="3" name="Straight Connector 2"/>
          <p:cNvCxnSpPr>
            <a:stCxn id="15" idx="2"/>
            <a:endCxn id="30" idx="0"/>
          </p:cNvCxnSpPr>
          <p:nvPr/>
        </p:nvCxnSpPr>
        <p:spPr>
          <a:xfrm flipH="1">
            <a:off x="8321982" y="3193664"/>
            <a:ext cx="9882" cy="834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312431" y="3702375"/>
            <a:ext cx="705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+ room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8035506" y="37330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cxnSp>
        <p:nvCxnSpPr>
          <p:cNvPr id="39" name="Straight Connector 38"/>
          <p:cNvCxnSpPr>
            <a:stCxn id="4" idx="2"/>
            <a:endCxn id="22" idx="0"/>
          </p:cNvCxnSpPr>
          <p:nvPr/>
        </p:nvCxnSpPr>
        <p:spPr>
          <a:xfrm flipH="1">
            <a:off x="4029584" y="3108634"/>
            <a:ext cx="13606" cy="919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27898" y="31086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034439" y="3133723"/>
            <a:ext cx="107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address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7281054" y="1800464"/>
            <a:ext cx="21199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/>
              <a:t>customerIsInHotel</a:t>
            </a:r>
            <a:r>
              <a:rPr lang="en-US" sz="1200" dirty="0"/>
              <a:t>(customer : Customer) : </a:t>
            </a:r>
            <a:r>
              <a:rPr lang="en-US" sz="1200" dirty="0" err="1"/>
              <a:t>boolean</a:t>
            </a:r>
            <a:r>
              <a:rPr lang="en-US" sz="1200" dirty="0"/>
              <a:t> 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313656" y="2392769"/>
            <a:ext cx="21199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/>
              <a:t>registerCustomer</a:t>
            </a:r>
            <a:r>
              <a:rPr lang="en-US" sz="1200" dirty="0"/>
              <a:t>(customer : Customer, room: Room) : </a:t>
            </a:r>
            <a:r>
              <a:rPr lang="en-US" sz="1200" dirty="0" err="1"/>
              <a:t>boolean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61141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52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KHLORP.VEAK</cp:lastModifiedBy>
  <cp:revision>6</cp:revision>
  <dcterms:created xsi:type="dcterms:W3CDTF">2021-09-22T19:24:23Z</dcterms:created>
  <dcterms:modified xsi:type="dcterms:W3CDTF">2024-04-04T05:25:10Z</dcterms:modified>
</cp:coreProperties>
</file>