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TDF+IM7eT2+/LZKm8Fr9yWhy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194" autoAdjust="0"/>
  </p:normalViewPr>
  <p:slideViewPr>
    <p:cSldViewPr snapToGrid="0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ypescriptlang.org/docs/handbook/class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6133693" y="4662866"/>
            <a:ext cx="4268140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/>
        </p:nvSpPr>
        <p:spPr>
          <a:xfrm>
            <a:off x="2347457" y="791266"/>
            <a:ext cx="72735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 model from parent to children</a:t>
            </a:r>
            <a:endParaRPr/>
          </a:p>
        </p:txBody>
      </p:sp>
      <p:sp>
        <p:nvSpPr>
          <p:cNvPr id="314" name="Google Shape;314;p10"/>
          <p:cNvSpPr/>
          <p:nvPr/>
        </p:nvSpPr>
        <p:spPr>
          <a:xfrm>
            <a:off x="1906784" y="2488434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0"/>
          <p:cNvSpPr txBox="1"/>
          <p:nvPr/>
        </p:nvSpPr>
        <p:spPr>
          <a:xfrm>
            <a:off x="1772832" y="2607096"/>
            <a:ext cx="190808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 Parent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5127374" y="2488434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5599333" y="2611739"/>
            <a:ext cx="103784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8375028" y="2488433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8852203" y="2663957"/>
            <a:ext cx="84029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0"/>
          <p:cNvCxnSpPr/>
          <p:nvPr/>
        </p:nvCxnSpPr>
        <p:spPr>
          <a:xfrm>
            <a:off x="6854667" y="3464846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10"/>
          <p:cNvCxnSpPr/>
          <p:nvPr/>
        </p:nvCxnSpPr>
        <p:spPr>
          <a:xfrm>
            <a:off x="1906784" y="3166006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10"/>
          <p:cNvCxnSpPr/>
          <p:nvPr/>
        </p:nvCxnSpPr>
        <p:spPr>
          <a:xfrm>
            <a:off x="5127374" y="3125492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10"/>
          <p:cNvCxnSpPr/>
          <p:nvPr/>
        </p:nvCxnSpPr>
        <p:spPr>
          <a:xfrm>
            <a:off x="8375027" y="3195878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10"/>
          <p:cNvSpPr txBox="1"/>
          <p:nvPr/>
        </p:nvSpPr>
        <p:spPr>
          <a:xfrm>
            <a:off x="4679610" y="2998616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cxnSp>
        <p:nvCxnSpPr>
          <p:cNvPr id="325" name="Google Shape;325;p10"/>
          <p:cNvCxnSpPr/>
          <p:nvPr/>
        </p:nvCxnSpPr>
        <p:spPr>
          <a:xfrm>
            <a:off x="3593188" y="3355385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p10"/>
          <p:cNvSpPr/>
          <p:nvPr/>
        </p:nvSpPr>
        <p:spPr>
          <a:xfrm>
            <a:off x="3532636" y="4944356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7905497" y="299861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8" name="Google Shape;328;p10"/>
          <p:cNvSpPr txBox="1"/>
          <p:nvPr/>
        </p:nvSpPr>
        <p:spPr>
          <a:xfrm>
            <a:off x="2156679" y="163327"/>
            <a:ext cx="57488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 directional association</a:t>
            </a:r>
            <a:endParaRPr sz="3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6854667" y="4884574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/>
        </p:nvSpPr>
        <p:spPr>
          <a:xfrm>
            <a:off x="2134675" y="794984"/>
            <a:ext cx="72735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 model from children to parent</a:t>
            </a:r>
            <a:endParaRPr/>
          </a:p>
        </p:txBody>
      </p:sp>
      <p:sp>
        <p:nvSpPr>
          <p:cNvPr id="335" name="Google Shape;335;p11"/>
          <p:cNvSpPr txBox="1"/>
          <p:nvPr/>
        </p:nvSpPr>
        <p:spPr>
          <a:xfrm>
            <a:off x="3109845" y="230581"/>
            <a:ext cx="49713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 directional association</a:t>
            </a:r>
            <a:endParaRPr sz="36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1906784" y="2488434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1772832" y="2607096"/>
            <a:ext cx="190808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 Parent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5127374" y="2488434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5599333" y="2611739"/>
            <a:ext cx="103784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8375028" y="2488433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8852203" y="2663957"/>
            <a:ext cx="84029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11"/>
          <p:cNvCxnSpPr/>
          <p:nvPr/>
        </p:nvCxnSpPr>
        <p:spPr>
          <a:xfrm>
            <a:off x="6854667" y="3464846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11"/>
          <p:cNvCxnSpPr/>
          <p:nvPr/>
        </p:nvCxnSpPr>
        <p:spPr>
          <a:xfrm>
            <a:off x="1906784" y="3166006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4" name="Google Shape;344;p11"/>
          <p:cNvCxnSpPr/>
          <p:nvPr/>
        </p:nvCxnSpPr>
        <p:spPr>
          <a:xfrm>
            <a:off x="5127374" y="3125492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5" name="Google Shape;345;p11"/>
          <p:cNvCxnSpPr/>
          <p:nvPr/>
        </p:nvCxnSpPr>
        <p:spPr>
          <a:xfrm>
            <a:off x="8375027" y="3195878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p11"/>
          <p:cNvSpPr txBox="1"/>
          <p:nvPr/>
        </p:nvSpPr>
        <p:spPr>
          <a:xfrm>
            <a:off x="4679610" y="2998616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cxnSp>
        <p:nvCxnSpPr>
          <p:cNvPr id="347" name="Google Shape;347;p11"/>
          <p:cNvCxnSpPr/>
          <p:nvPr/>
        </p:nvCxnSpPr>
        <p:spPr>
          <a:xfrm>
            <a:off x="3593188" y="3355385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8" name="Google Shape;348;p11"/>
          <p:cNvSpPr/>
          <p:nvPr/>
        </p:nvSpPr>
        <p:spPr>
          <a:xfrm>
            <a:off x="3532636" y="4944356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7905497" y="299861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6854667" y="4884574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6868492" y="299861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2" name="Google Shape;352;p11"/>
          <p:cNvSpPr txBox="1"/>
          <p:nvPr/>
        </p:nvSpPr>
        <p:spPr>
          <a:xfrm>
            <a:off x="3592779" y="2881871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3" name="Google Shape;353;p11"/>
          <p:cNvSpPr/>
          <p:nvPr/>
        </p:nvSpPr>
        <p:spPr>
          <a:xfrm rot="10800000">
            <a:off x="6837496" y="5532678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/>
          <p:nvPr/>
        </p:nvSpPr>
        <p:spPr>
          <a:xfrm rot="10800000">
            <a:off x="3532636" y="5618912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"/>
          <p:cNvSpPr/>
          <p:nvPr/>
        </p:nvSpPr>
        <p:spPr>
          <a:xfrm>
            <a:off x="490772" y="3233508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787431" y="3278136"/>
            <a:ext cx="12064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3711362" y="3233508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4083173" y="3316568"/>
            <a:ext cx="9701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12"/>
          <p:cNvCxnSpPr/>
          <p:nvPr/>
        </p:nvCxnSpPr>
        <p:spPr>
          <a:xfrm>
            <a:off x="490772" y="3911080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12"/>
          <p:cNvCxnSpPr/>
          <p:nvPr/>
        </p:nvCxnSpPr>
        <p:spPr>
          <a:xfrm>
            <a:off x="3711362" y="3870566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12"/>
          <p:cNvSpPr txBox="1"/>
          <p:nvPr/>
        </p:nvSpPr>
        <p:spPr>
          <a:xfrm>
            <a:off x="3291585" y="352930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66" name="Google Shape;366;p12"/>
          <p:cNvCxnSpPr/>
          <p:nvPr/>
        </p:nvCxnSpPr>
        <p:spPr>
          <a:xfrm>
            <a:off x="2177176" y="410045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12"/>
          <p:cNvSpPr txBox="1"/>
          <p:nvPr/>
        </p:nvSpPr>
        <p:spPr>
          <a:xfrm>
            <a:off x="472194" y="236668"/>
            <a:ext cx="53858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parent knows the child</a:t>
            </a:r>
            <a:endParaRPr sz="36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2300891" y="353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9" name="Google Shape;369;p12"/>
          <p:cNvSpPr txBox="1"/>
          <p:nvPr/>
        </p:nvSpPr>
        <p:spPr>
          <a:xfrm>
            <a:off x="6931952" y="1405649"/>
            <a:ext cx="5184092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?: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?: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the objects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the_parent = new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the_child = new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 make the links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the_parent.child = the_child;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the_child.parent = the_parent;</a:t>
            </a:r>
            <a:endParaRPr/>
          </a:p>
        </p:txBody>
      </p:sp>
      <p:sp>
        <p:nvSpPr>
          <p:cNvPr id="370" name="Google Shape;370;p12"/>
          <p:cNvSpPr txBox="1"/>
          <p:nvPr/>
        </p:nvSpPr>
        <p:spPr>
          <a:xfrm>
            <a:off x="490772" y="1466087"/>
            <a:ext cx="54900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child knows the parent </a:t>
            </a:r>
            <a:endParaRPr sz="36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2519259" y="358935"/>
            <a:ext cx="82266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00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2"/>
          <p:cNvSpPr/>
          <p:nvPr/>
        </p:nvSpPr>
        <p:spPr>
          <a:xfrm rot="10800000">
            <a:off x="2140129" y="6302644"/>
            <a:ext cx="1698738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2154874" y="5902070"/>
            <a:ext cx="1691932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4480" y="5729765"/>
            <a:ext cx="914692" cy="112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740" y="5720825"/>
            <a:ext cx="1145175" cy="11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675" y="2285804"/>
            <a:ext cx="3768346" cy="41118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3"/>
          <p:cNvSpPr txBox="1"/>
          <p:nvPr/>
        </p:nvSpPr>
        <p:spPr>
          <a:xfrm>
            <a:off x="1863112" y="700307"/>
            <a:ext cx="807464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3D5C66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8000" dirty="0">
              <a:solidFill>
                <a:srgbClr val="3D5C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5208" y="4237149"/>
            <a:ext cx="2406904" cy="262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4"/>
          <p:cNvSpPr txBox="1"/>
          <p:nvPr/>
        </p:nvSpPr>
        <p:spPr>
          <a:xfrm>
            <a:off x="2318198" y="1493949"/>
            <a:ext cx="7402989" cy="341632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name: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balance: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this.name =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ronanAccount = new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("ronan");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ronanAccount.balance -= 1000;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 Debit 1000 dollars  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14"/>
          <p:cNvSpPr txBox="1"/>
          <p:nvPr/>
        </p:nvSpPr>
        <p:spPr>
          <a:xfrm>
            <a:off x="3731656" y="421496"/>
            <a:ext cx="512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code safe ? Why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/>
          <p:nvPr/>
        </p:nvSpPr>
        <p:spPr>
          <a:xfrm>
            <a:off x="2704564" y="540912"/>
            <a:ext cx="5756704" cy="563231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balance: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this.name =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debit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amount:number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800" b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this.balance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– amount &gt;=0 )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this.balance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-= amount;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ronanAccount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new </a:t>
            </a:r>
            <a:r>
              <a:rPr lang="en-US" sz="1800" u="sng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ronanAccount.debit</a:t>
            </a:r>
            <a:r>
              <a:rPr lang="en-US" sz="18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(1000);</a:t>
            </a: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dirty="0"/>
          </a:p>
        </p:txBody>
      </p:sp>
      <p:sp>
        <p:nvSpPr>
          <p:cNvPr id="394" name="Google Shape;394;p15"/>
          <p:cNvSpPr txBox="1"/>
          <p:nvPr/>
        </p:nvSpPr>
        <p:spPr>
          <a:xfrm>
            <a:off x="367273" y="769225"/>
            <a:ext cx="16031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put our data private</a:t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2202287" y="1094705"/>
            <a:ext cx="734096" cy="2318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2337516" y="3129567"/>
            <a:ext cx="734096" cy="2318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338407" y="2891534"/>
            <a:ext cx="160319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add a method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 dirty="0"/>
          </a:p>
        </p:txBody>
      </p:sp>
      <p:sp>
        <p:nvSpPr>
          <p:cNvPr id="398" name="Google Shape;398;p15"/>
          <p:cNvSpPr/>
          <p:nvPr/>
        </p:nvSpPr>
        <p:spPr>
          <a:xfrm>
            <a:off x="1941986" y="5834132"/>
            <a:ext cx="734096" cy="2318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 txBox="1"/>
          <p:nvPr/>
        </p:nvSpPr>
        <p:spPr>
          <a:xfrm>
            <a:off x="297429" y="4967676"/>
            <a:ext cx="160319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Now the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not be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Possible !!</a:t>
            </a:r>
            <a:endParaRPr dirty="0"/>
          </a:p>
        </p:txBody>
      </p:sp>
      <p:pic>
        <p:nvPicPr>
          <p:cNvPr id="400" name="Google Shape;4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649" y="437942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1597" y="2901973"/>
            <a:ext cx="1482135" cy="161388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6"/>
          <p:cNvSpPr txBox="1"/>
          <p:nvPr/>
        </p:nvSpPr>
        <p:spPr>
          <a:xfrm>
            <a:off x="2186191" y="408618"/>
            <a:ext cx="74075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 we want to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protect our data !!!</a:t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2731238" y="1648496"/>
            <a:ext cx="4583403" cy="4391696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4109253" y="1974520"/>
            <a:ext cx="15841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>
            <a:off x="3550117" y="2982756"/>
            <a:ext cx="1571224" cy="34772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410" name="Google Shape;410;p16"/>
          <p:cNvSpPr/>
          <p:nvPr/>
        </p:nvSpPr>
        <p:spPr>
          <a:xfrm>
            <a:off x="4477396" y="3627975"/>
            <a:ext cx="1571224" cy="34772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6460164" y="3428469"/>
            <a:ext cx="1868860" cy="56088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3451715" y="4808963"/>
            <a:ext cx="1571224" cy="347729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PRIVATE DATA</a:t>
            </a:r>
            <a:endParaRPr/>
          </a:p>
        </p:txBody>
      </p:sp>
      <p:sp>
        <p:nvSpPr>
          <p:cNvPr id="413" name="Google Shape;413;p16"/>
          <p:cNvSpPr/>
          <p:nvPr/>
        </p:nvSpPr>
        <p:spPr>
          <a:xfrm>
            <a:off x="4477396" y="5280317"/>
            <a:ext cx="1571224" cy="347729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PRIVATE DATA</a:t>
            </a:r>
            <a:endParaRPr/>
          </a:p>
        </p:txBody>
      </p:sp>
      <p:cxnSp>
        <p:nvCxnSpPr>
          <p:cNvPr id="414" name="Google Shape;414;p16"/>
          <p:cNvCxnSpPr/>
          <p:nvPr/>
        </p:nvCxnSpPr>
        <p:spPr>
          <a:xfrm>
            <a:off x="3967610" y="3347530"/>
            <a:ext cx="269717" cy="146143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5" name="Google Shape;415;p16"/>
          <p:cNvCxnSpPr/>
          <p:nvPr/>
        </p:nvCxnSpPr>
        <p:spPr>
          <a:xfrm flipH="1">
            <a:off x="4764991" y="4016434"/>
            <a:ext cx="408919" cy="8033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6" name="Google Shape;416;p16"/>
          <p:cNvCxnSpPr/>
          <p:nvPr/>
        </p:nvCxnSpPr>
        <p:spPr>
          <a:xfrm>
            <a:off x="5285694" y="4016434"/>
            <a:ext cx="112308" cy="12638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"/>
          <p:cNvSpPr txBox="1"/>
          <p:nvPr/>
        </p:nvSpPr>
        <p:spPr>
          <a:xfrm>
            <a:off x="751091" y="789618"/>
            <a:ext cx="42032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getter is to </a:t>
            </a:r>
            <a:r>
              <a:rPr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17"/>
          <p:cNvCxnSpPr/>
          <p:nvPr/>
        </p:nvCxnSpPr>
        <p:spPr>
          <a:xfrm>
            <a:off x="6070600" y="635000"/>
            <a:ext cx="50800" cy="570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3" name="Google Shape;423;p17"/>
          <p:cNvSpPr/>
          <p:nvPr/>
        </p:nvSpPr>
        <p:spPr>
          <a:xfrm>
            <a:off x="751091" y="2133938"/>
            <a:ext cx="440510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name: string;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getName() : string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    return this.name;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</p:txBody>
      </p:sp>
      <p:sp>
        <p:nvSpPr>
          <p:cNvPr id="424" name="Google Shape;424;p17"/>
          <p:cNvSpPr txBox="1"/>
          <p:nvPr/>
        </p:nvSpPr>
        <p:spPr>
          <a:xfrm>
            <a:off x="6834391" y="789617"/>
            <a:ext cx="42032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setter is to </a:t>
            </a:r>
            <a:r>
              <a:rPr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6289649" y="2032338"/>
            <a:ext cx="590235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name: string;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setName(newName:string)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    this.name = newName;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8"/>
          <p:cNvSpPr txBox="1"/>
          <p:nvPr/>
        </p:nvSpPr>
        <p:spPr>
          <a:xfrm>
            <a:off x="1857010" y="476002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3 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8"/>
          <p:cNvSpPr txBox="1"/>
          <p:nvPr/>
        </p:nvSpPr>
        <p:spPr>
          <a:xfrm>
            <a:off x="5250129" y="1183888"/>
            <a:ext cx="62433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1-Look at the code : what is the problem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after you changed the width to 50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/>
          </a:p>
        </p:txBody>
      </p:sp>
      <p:pic>
        <p:nvPicPr>
          <p:cNvPr id="434" name="Google Shape;4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3406">
            <a:off x="761972" y="2726851"/>
            <a:ext cx="444817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 txBox="1"/>
          <p:nvPr/>
        </p:nvSpPr>
        <p:spPr>
          <a:xfrm>
            <a:off x="5196681" y="2548500"/>
            <a:ext cx="62433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2 –Fix this code by </a:t>
            </a:r>
            <a:r>
              <a:rPr lang="en-US" sz="1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encapsulating the data and adding 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"/>
          <p:cNvSpPr txBox="1"/>
          <p:nvPr/>
        </p:nvSpPr>
        <p:spPr>
          <a:xfrm>
            <a:off x="2611679" y="551107"/>
            <a:ext cx="97149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update our UML class diagram 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34" y="329501"/>
            <a:ext cx="1394339" cy="153878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9"/>
          <p:cNvSpPr/>
          <p:nvPr/>
        </p:nvSpPr>
        <p:spPr>
          <a:xfrm>
            <a:off x="3868209" y="2813778"/>
            <a:ext cx="3687866" cy="3127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4458588" y="2872852"/>
            <a:ext cx="22749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DoorWithLock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19"/>
          <p:cNvCxnSpPr/>
          <p:nvPr/>
        </p:nvCxnSpPr>
        <p:spPr>
          <a:xfrm>
            <a:off x="3888689" y="4896330"/>
            <a:ext cx="3641628" cy="2444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5" name="Google Shape;445;p19"/>
          <p:cNvSpPr txBox="1"/>
          <p:nvPr/>
        </p:nvSpPr>
        <p:spPr>
          <a:xfrm>
            <a:off x="4141504" y="3682849"/>
            <a:ext cx="29824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doorId: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secretKey : string</a:t>
            </a:r>
            <a:endParaRPr/>
          </a:p>
        </p:txBody>
      </p:sp>
      <p:sp>
        <p:nvSpPr>
          <p:cNvPr id="446" name="Google Shape;446;p19"/>
          <p:cNvSpPr txBox="1"/>
          <p:nvPr/>
        </p:nvSpPr>
        <p:spPr>
          <a:xfrm>
            <a:off x="4319734" y="5123186"/>
            <a:ext cx="3047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canOpen(key:string) : boolean</a:t>
            </a:r>
            <a:endParaRPr/>
          </a:p>
        </p:txBody>
      </p:sp>
      <p:sp>
        <p:nvSpPr>
          <p:cNvPr id="447" name="Google Shape;447;p19"/>
          <p:cNvSpPr txBox="1"/>
          <p:nvPr/>
        </p:nvSpPr>
        <p:spPr>
          <a:xfrm>
            <a:off x="3880781" y="958513"/>
            <a:ext cx="577402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448" name="Google Shape;448;p19"/>
          <p:cNvSpPr txBox="1"/>
          <p:nvPr/>
        </p:nvSpPr>
        <p:spPr>
          <a:xfrm>
            <a:off x="7022935" y="1098892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49" name="Google Shape;449;p19"/>
          <p:cNvSpPr txBox="1"/>
          <p:nvPr/>
        </p:nvSpPr>
        <p:spPr>
          <a:xfrm>
            <a:off x="4446196" y="1520603"/>
            <a:ext cx="17122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</p:txBody>
      </p:sp>
      <p:sp>
        <p:nvSpPr>
          <p:cNvPr id="450" name="Google Shape;450;p19"/>
          <p:cNvSpPr txBox="1"/>
          <p:nvPr/>
        </p:nvSpPr>
        <p:spPr>
          <a:xfrm>
            <a:off x="7728422" y="1493146"/>
            <a:ext cx="15295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  <p:sp>
        <p:nvSpPr>
          <p:cNvPr id="451" name="Google Shape;451;p19"/>
          <p:cNvSpPr txBox="1"/>
          <p:nvPr/>
        </p:nvSpPr>
        <p:spPr>
          <a:xfrm>
            <a:off x="3831358" y="3266887"/>
            <a:ext cx="44435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452" name="Google Shape;452;p19"/>
          <p:cNvSpPr txBox="1"/>
          <p:nvPr/>
        </p:nvSpPr>
        <p:spPr>
          <a:xfrm>
            <a:off x="3933258" y="4929343"/>
            <a:ext cx="4395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53" name="Google Shape;453;p19"/>
          <p:cNvSpPr txBox="1"/>
          <p:nvPr/>
        </p:nvSpPr>
        <p:spPr>
          <a:xfrm>
            <a:off x="3831358" y="3825705"/>
            <a:ext cx="44435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pic>
        <p:nvPicPr>
          <p:cNvPr id="454" name="Google Shape;4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4175" y="2743015"/>
            <a:ext cx="2968982" cy="306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19"/>
          <p:cNvCxnSpPr/>
          <p:nvPr/>
        </p:nvCxnSpPr>
        <p:spPr>
          <a:xfrm>
            <a:off x="3897824" y="3455993"/>
            <a:ext cx="3641628" cy="2444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6" name="Google Shape;456;p19"/>
          <p:cNvSpPr/>
          <p:nvPr/>
        </p:nvSpPr>
        <p:spPr>
          <a:xfrm>
            <a:off x="2690869" y="5071233"/>
            <a:ext cx="1065707" cy="4212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>
            <a:off x="1268412" y="4820210"/>
            <a:ext cx="12332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is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6916036" y="1732022"/>
            <a:ext cx="40186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assign the </a:t>
            </a: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those elements related to a man ?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129712" y="4858098"/>
            <a:ext cx="522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900"/>
          </a:p>
        </p:txBody>
      </p:sp>
      <p:sp>
        <p:nvSpPr>
          <p:cNvPr id="110" name="Google Shape;110;p2"/>
          <p:cNvSpPr txBox="1"/>
          <p:nvPr/>
        </p:nvSpPr>
        <p:spPr>
          <a:xfrm>
            <a:off x="475231" y="5737785"/>
            <a:ext cx="21264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5 instances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452" y="4747698"/>
            <a:ext cx="2306431" cy="160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3383" y="4789366"/>
            <a:ext cx="1955017" cy="151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 descr="World Language Icon Stock Illustrations – 20,784 World Language Icon Stock  Illustrations, Vectors &amp;amp; Clipart - Dreamstim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82959" y="2814017"/>
            <a:ext cx="1651741" cy="165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2449" y="2764355"/>
            <a:ext cx="1502845" cy="150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376727" y="5442833"/>
            <a:ext cx="2222500" cy="8664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17272" y="3128064"/>
            <a:ext cx="11977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0..1</a:t>
            </a:r>
            <a:endParaRPr sz="900" dirty="0"/>
          </a:p>
        </p:txBody>
      </p:sp>
      <p:sp>
        <p:nvSpPr>
          <p:cNvPr id="117" name="Google Shape;117;p2"/>
          <p:cNvSpPr txBox="1"/>
          <p:nvPr/>
        </p:nvSpPr>
        <p:spPr>
          <a:xfrm>
            <a:off x="673014" y="4046958"/>
            <a:ext cx="17127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or 1 instance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75231" y="3701786"/>
            <a:ext cx="2222500" cy="8664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228216" y="1313171"/>
            <a:ext cx="522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/>
          </a:p>
        </p:txBody>
      </p:sp>
      <p:sp>
        <p:nvSpPr>
          <p:cNvPr id="120" name="Google Shape;120;p2"/>
          <p:cNvSpPr txBox="1"/>
          <p:nvPr/>
        </p:nvSpPr>
        <p:spPr>
          <a:xfrm>
            <a:off x="573735" y="2192858"/>
            <a:ext cx="20254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1 instance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475231" y="1897906"/>
            <a:ext cx="2222500" cy="8664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799459" y="1313171"/>
            <a:ext cx="522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900"/>
          </a:p>
        </p:txBody>
      </p:sp>
      <p:sp>
        <p:nvSpPr>
          <p:cNvPr id="123" name="Google Shape;123;p2"/>
          <p:cNvSpPr txBox="1"/>
          <p:nvPr/>
        </p:nvSpPr>
        <p:spPr>
          <a:xfrm>
            <a:off x="3373843" y="2192858"/>
            <a:ext cx="1222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to many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3046474" y="1897906"/>
            <a:ext cx="2222500" cy="8664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735923" y="3028999"/>
            <a:ext cx="522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900"/>
          </a:p>
        </p:txBody>
      </p:sp>
      <p:sp>
        <p:nvSpPr>
          <p:cNvPr id="126" name="Google Shape;126;p2"/>
          <p:cNvSpPr txBox="1"/>
          <p:nvPr/>
        </p:nvSpPr>
        <p:spPr>
          <a:xfrm>
            <a:off x="3328140" y="4035241"/>
            <a:ext cx="1222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to many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021691" y="3729230"/>
            <a:ext cx="2222500" cy="8664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849565" y="129151"/>
            <a:ext cx="4431021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multiplicities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5435" y="1435831"/>
            <a:ext cx="5564188" cy="391879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0"/>
          <p:cNvSpPr txBox="1"/>
          <p:nvPr/>
        </p:nvSpPr>
        <p:spPr>
          <a:xfrm>
            <a:off x="3042546" y="370977"/>
            <a:ext cx="5477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will code display ?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560591" y="5763126"/>
            <a:ext cx="19036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ronan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4027754" y="5773150"/>
            <a:ext cx="15098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test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7101091" y="5763125"/>
            <a:ext cx="19196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error 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11" y="241654"/>
            <a:ext cx="735243" cy="75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1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21"/>
          <p:cNvCxnSpPr/>
          <p:nvPr/>
        </p:nvCxnSpPr>
        <p:spPr>
          <a:xfrm>
            <a:off x="4115268" y="200710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1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DOES THIS CODE WILL RAISE AN ERROR ?</a:t>
            </a:r>
            <a:endParaRPr/>
          </a:p>
        </p:txBody>
      </p:sp>
      <p:sp>
        <p:nvSpPr>
          <p:cNvPr id="478" name="Google Shape;478;p21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1"/>
          <p:cNvSpPr txBox="1"/>
          <p:nvPr/>
        </p:nvSpPr>
        <p:spPr>
          <a:xfrm>
            <a:off x="9011776" y="1966096"/>
            <a:ext cx="13716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21"/>
          <p:cNvCxnSpPr/>
          <p:nvPr/>
        </p:nvCxnSpPr>
        <p:spPr>
          <a:xfrm>
            <a:off x="2337360" y="18793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4" name="Google Shape;484;p21"/>
          <p:cNvCxnSpPr/>
          <p:nvPr/>
        </p:nvCxnSpPr>
        <p:spPr>
          <a:xfrm>
            <a:off x="5557950" y="18388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5" name="Google Shape;485;p21"/>
          <p:cNvCxnSpPr/>
          <p:nvPr/>
        </p:nvCxnSpPr>
        <p:spPr>
          <a:xfrm>
            <a:off x="8805603" y="19092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6" name="Google Shape;486;p21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2098544" y="3622981"/>
            <a:ext cx="72378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 = new House();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sophanaHouse.bedroom.bigWindow.color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8" name="Google Shape;48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11" y="241654"/>
            <a:ext cx="735243" cy="7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1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490" name="Google Shape;490;p21"/>
          <p:cNvCxnSpPr/>
          <p:nvPr/>
        </p:nvCxnSpPr>
        <p:spPr>
          <a:xfrm>
            <a:off x="7291830" y="1991101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1" name="Google Shape;491;p21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bigWindow</a:t>
            </a:r>
            <a:endParaRPr/>
          </a:p>
        </p:txBody>
      </p:sp>
      <p:sp>
        <p:nvSpPr>
          <p:cNvPr id="492" name="Google Shape;492;p21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3" name="Google Shape;493;p21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94" name="Google Shape;494;p21"/>
          <p:cNvSpPr txBox="1"/>
          <p:nvPr/>
        </p:nvSpPr>
        <p:spPr>
          <a:xfrm>
            <a:off x="4312461" y="5741244"/>
            <a:ext cx="84670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1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96" name="Google Shape;496;p21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2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p22"/>
          <p:cNvCxnSpPr/>
          <p:nvPr/>
        </p:nvCxnSpPr>
        <p:spPr>
          <a:xfrm>
            <a:off x="4115268" y="200710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5" name="Google Shape;505;p22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2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DOES THIS CODE WILL RAISE AN ERROR ?</a:t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9011776" y="1966096"/>
            <a:ext cx="13716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22"/>
          <p:cNvCxnSpPr/>
          <p:nvPr/>
        </p:nvCxnSpPr>
        <p:spPr>
          <a:xfrm>
            <a:off x="2337360" y="18793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3" name="Google Shape;513;p22"/>
          <p:cNvCxnSpPr/>
          <p:nvPr/>
        </p:nvCxnSpPr>
        <p:spPr>
          <a:xfrm>
            <a:off x="5557950" y="18388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4" name="Google Shape;514;p22"/>
          <p:cNvCxnSpPr/>
          <p:nvPr/>
        </p:nvCxnSpPr>
        <p:spPr>
          <a:xfrm>
            <a:off x="8805603" y="19092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p22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516" name="Google Shape;516;p22"/>
          <p:cNvSpPr txBox="1"/>
          <p:nvPr/>
        </p:nvSpPr>
        <p:spPr>
          <a:xfrm>
            <a:off x="2098544" y="3622981"/>
            <a:ext cx="72378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 = new House();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sophanaHouse.bedroom.bigWindow.color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7" name="Google Shape;5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11" y="241654"/>
            <a:ext cx="735243" cy="7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2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19" name="Google Shape;519;p22"/>
          <p:cNvCxnSpPr/>
          <p:nvPr/>
        </p:nvCxnSpPr>
        <p:spPr>
          <a:xfrm>
            <a:off x="7291830" y="1991101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0" name="Google Shape;520;p22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bigWindow</a:t>
            </a:r>
            <a:endParaRPr/>
          </a:p>
        </p:txBody>
      </p:sp>
      <p:sp>
        <p:nvSpPr>
          <p:cNvPr id="521" name="Google Shape;521;p22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" name="Google Shape;522;p22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23" name="Google Shape;523;p22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24" name="Google Shape;524;p22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25" name="Google Shape;525;p22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3095695" y="5567102"/>
            <a:ext cx="914400" cy="914400"/>
          </a:xfrm>
          <a:prstGeom prst="ellipse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2"/>
          <p:cNvSpPr/>
          <p:nvPr/>
        </p:nvSpPr>
        <p:spPr>
          <a:xfrm rot="-2748843">
            <a:off x="3937659" y="2004356"/>
            <a:ext cx="914400" cy="46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3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23"/>
          <p:cNvCxnSpPr/>
          <p:nvPr/>
        </p:nvCxnSpPr>
        <p:spPr>
          <a:xfrm>
            <a:off x="4115268" y="200710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6" name="Google Shape;536;p23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DOES THIS CODE WILL RAISE AN ERROR ?</a:t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3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3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9011776" y="1966096"/>
            <a:ext cx="1331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23"/>
          <p:cNvCxnSpPr/>
          <p:nvPr/>
        </p:nvCxnSpPr>
        <p:spPr>
          <a:xfrm>
            <a:off x="2337360" y="18793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23"/>
          <p:cNvCxnSpPr/>
          <p:nvPr/>
        </p:nvCxnSpPr>
        <p:spPr>
          <a:xfrm>
            <a:off x="5557950" y="18388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23"/>
          <p:cNvCxnSpPr/>
          <p:nvPr/>
        </p:nvCxnSpPr>
        <p:spPr>
          <a:xfrm>
            <a:off x="8805603" y="19092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6" name="Google Shape;546;p23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547" name="Google Shape;547;p23"/>
          <p:cNvSpPr txBox="1"/>
          <p:nvPr/>
        </p:nvSpPr>
        <p:spPr>
          <a:xfrm>
            <a:off x="2098544" y="3622981"/>
            <a:ext cx="7943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 = new House();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sophanaHouse.getBedroom().bigWindow.color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8" name="Google Shape;54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11" y="241654"/>
            <a:ext cx="735243" cy="7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3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50" name="Google Shape;550;p23"/>
          <p:cNvCxnSpPr/>
          <p:nvPr/>
        </p:nvCxnSpPr>
        <p:spPr>
          <a:xfrm>
            <a:off x="7291830" y="1991101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1" name="Google Shape;551;p23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bigWindow</a:t>
            </a:r>
            <a:endParaRPr/>
          </a:p>
        </p:txBody>
      </p:sp>
      <p:sp>
        <p:nvSpPr>
          <p:cNvPr id="552" name="Google Shape;552;p23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3" name="Google Shape;553;p23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54" name="Google Shape;554;p23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55" name="Google Shape;555;p23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56" name="Google Shape;556;p23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557" name="Google Shape;557;p23"/>
          <p:cNvCxnSpPr/>
          <p:nvPr/>
        </p:nvCxnSpPr>
        <p:spPr>
          <a:xfrm>
            <a:off x="2337360" y="2304650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8" name="Google Shape;558;p23"/>
          <p:cNvSpPr txBox="1"/>
          <p:nvPr/>
        </p:nvSpPr>
        <p:spPr>
          <a:xfrm>
            <a:off x="2395669" y="2357125"/>
            <a:ext cx="14961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getBedroom()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4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24"/>
          <p:cNvCxnSpPr/>
          <p:nvPr/>
        </p:nvCxnSpPr>
        <p:spPr>
          <a:xfrm>
            <a:off x="4115268" y="200710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p24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4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DOES THIS CODE WILL RAISE AN ERROR ?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4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4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4"/>
          <p:cNvSpPr txBox="1"/>
          <p:nvPr/>
        </p:nvSpPr>
        <p:spPr>
          <a:xfrm>
            <a:off x="9011776" y="1966096"/>
            <a:ext cx="1331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24"/>
          <p:cNvCxnSpPr/>
          <p:nvPr/>
        </p:nvCxnSpPr>
        <p:spPr>
          <a:xfrm>
            <a:off x="2337360" y="18793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5" name="Google Shape;575;p24"/>
          <p:cNvCxnSpPr/>
          <p:nvPr/>
        </p:nvCxnSpPr>
        <p:spPr>
          <a:xfrm>
            <a:off x="5557950" y="18388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6" name="Google Shape;576;p24"/>
          <p:cNvCxnSpPr/>
          <p:nvPr/>
        </p:nvCxnSpPr>
        <p:spPr>
          <a:xfrm>
            <a:off x="8805603" y="19092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24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578" name="Google Shape;578;p24"/>
          <p:cNvSpPr txBox="1"/>
          <p:nvPr/>
        </p:nvSpPr>
        <p:spPr>
          <a:xfrm>
            <a:off x="2098544" y="3622981"/>
            <a:ext cx="7943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 = new House();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sophanaHouse.getBedroom().bigWindow.color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9" name="Google Shape;57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11" y="241654"/>
            <a:ext cx="735243" cy="7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81" name="Google Shape;581;p24"/>
          <p:cNvCxnSpPr/>
          <p:nvPr/>
        </p:nvCxnSpPr>
        <p:spPr>
          <a:xfrm>
            <a:off x="7291830" y="1991101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2" name="Google Shape;582;p24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bigWindow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588" name="Google Shape;588;p24"/>
          <p:cNvCxnSpPr/>
          <p:nvPr/>
        </p:nvCxnSpPr>
        <p:spPr>
          <a:xfrm>
            <a:off x="2337360" y="2304650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9" name="Google Shape;589;p24"/>
          <p:cNvSpPr txBox="1"/>
          <p:nvPr/>
        </p:nvSpPr>
        <p:spPr>
          <a:xfrm>
            <a:off x="2395669" y="2357125"/>
            <a:ext cx="14961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getBedroom()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3095695" y="5567102"/>
            <a:ext cx="914400" cy="914400"/>
          </a:xfrm>
          <a:prstGeom prst="ellipse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4"/>
          <p:cNvSpPr/>
          <p:nvPr/>
        </p:nvSpPr>
        <p:spPr>
          <a:xfrm rot="-2748843">
            <a:off x="8319181" y="2283281"/>
            <a:ext cx="914400" cy="46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233736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25"/>
          <p:cNvCxnSpPr/>
          <p:nvPr/>
        </p:nvCxnSpPr>
        <p:spPr>
          <a:xfrm>
            <a:off x="4115268" y="200710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0" name="Google Shape;600;p25"/>
          <p:cNvSpPr txBox="1"/>
          <p:nvPr/>
        </p:nvSpPr>
        <p:spPr>
          <a:xfrm>
            <a:off x="2608182" y="13253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5"/>
          <p:cNvSpPr txBox="1"/>
          <p:nvPr/>
        </p:nvSpPr>
        <p:spPr>
          <a:xfrm>
            <a:off x="3194240" y="250413"/>
            <a:ext cx="56406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DOES THIS CODE WILL RAISE AN ERROR ?</a:t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5557950" y="12017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>
            <a:off x="5828772" y="13253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8805604" y="12017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9076426" y="13253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9011776" y="1966096"/>
            <a:ext cx="13716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25"/>
          <p:cNvCxnSpPr/>
          <p:nvPr/>
        </p:nvCxnSpPr>
        <p:spPr>
          <a:xfrm>
            <a:off x="2337360" y="18793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8" name="Google Shape;608;p25"/>
          <p:cNvCxnSpPr/>
          <p:nvPr/>
        </p:nvCxnSpPr>
        <p:spPr>
          <a:xfrm>
            <a:off x="5557950" y="18388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9" name="Google Shape;609;p25"/>
          <p:cNvCxnSpPr/>
          <p:nvPr/>
        </p:nvCxnSpPr>
        <p:spPr>
          <a:xfrm>
            <a:off x="8805603" y="19092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25"/>
          <p:cNvSpPr txBox="1"/>
          <p:nvPr/>
        </p:nvSpPr>
        <p:spPr>
          <a:xfrm>
            <a:off x="4642217" y="1659908"/>
            <a:ext cx="908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611" name="Google Shape;611;p25"/>
          <p:cNvSpPr txBox="1"/>
          <p:nvPr/>
        </p:nvSpPr>
        <p:spPr>
          <a:xfrm>
            <a:off x="2098544" y="3622981"/>
            <a:ext cx="7943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 = new House();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sophanaHouse.getBedroom().bigWindow.color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2" name="Google Shape;6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11" y="241654"/>
            <a:ext cx="735243" cy="7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5"/>
          <p:cNvSpPr txBox="1"/>
          <p:nvPr/>
        </p:nvSpPr>
        <p:spPr>
          <a:xfrm>
            <a:off x="5307382" y="2044630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614" name="Google Shape;614;p25"/>
          <p:cNvCxnSpPr/>
          <p:nvPr/>
        </p:nvCxnSpPr>
        <p:spPr>
          <a:xfrm>
            <a:off x="7291830" y="1991101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5" name="Google Shape;615;p25"/>
          <p:cNvSpPr txBox="1"/>
          <p:nvPr/>
        </p:nvSpPr>
        <p:spPr>
          <a:xfrm>
            <a:off x="7764606" y="1638790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bigWindow</a:t>
            </a:r>
            <a:endParaRPr/>
          </a:p>
        </p:txBody>
      </p:sp>
      <p:sp>
        <p:nvSpPr>
          <p:cNvPr id="616" name="Google Shape;616;p25"/>
          <p:cNvSpPr txBox="1"/>
          <p:nvPr/>
        </p:nvSpPr>
        <p:spPr>
          <a:xfrm>
            <a:off x="8483944" y="2028622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7" name="Google Shape;617;p25"/>
          <p:cNvSpPr txBox="1"/>
          <p:nvPr/>
        </p:nvSpPr>
        <p:spPr>
          <a:xfrm>
            <a:off x="3297056" y="5763538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18" name="Google Shape;618;p25"/>
          <p:cNvSpPr txBox="1"/>
          <p:nvPr/>
        </p:nvSpPr>
        <p:spPr>
          <a:xfrm>
            <a:off x="4312461" y="5741244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619" name="Google Shape;619;p25"/>
          <p:cNvSpPr txBox="1"/>
          <p:nvPr/>
        </p:nvSpPr>
        <p:spPr>
          <a:xfrm>
            <a:off x="7236616" y="5712061"/>
            <a:ext cx="4908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20" name="Google Shape;620;p25"/>
          <p:cNvSpPr txBox="1"/>
          <p:nvPr/>
        </p:nvSpPr>
        <p:spPr>
          <a:xfrm>
            <a:off x="8252021" y="5689767"/>
            <a:ext cx="99027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621" name="Google Shape;621;p25"/>
          <p:cNvCxnSpPr/>
          <p:nvPr/>
        </p:nvCxnSpPr>
        <p:spPr>
          <a:xfrm>
            <a:off x="2337360" y="2304650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2" name="Google Shape;622;p25"/>
          <p:cNvSpPr txBox="1"/>
          <p:nvPr/>
        </p:nvSpPr>
        <p:spPr>
          <a:xfrm>
            <a:off x="2395669" y="2357125"/>
            <a:ext cx="14961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getBedroom()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"/>
          <p:cNvSpPr txBox="1"/>
          <p:nvPr/>
        </p:nvSpPr>
        <p:spPr>
          <a:xfrm>
            <a:off x="1444887" y="372971"/>
            <a:ext cx="29529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TO SUM UP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31" y="219142"/>
            <a:ext cx="1015545" cy="101554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6"/>
          <p:cNvSpPr txBox="1"/>
          <p:nvPr/>
        </p:nvSpPr>
        <p:spPr>
          <a:xfrm>
            <a:off x="496889" y="3280577"/>
            <a:ext cx="936942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sometimes need to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 2 directions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model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9AD"/>
              </a:buClr>
              <a:buSzPts val="2500"/>
              <a:buFont typeface="Noto Sans Symbols"/>
              <a:buChar char="✔"/>
            </a:pPr>
            <a:r>
              <a:rPr lang="en-US" sz="25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This requires to keep the reference of the “parent” in the “child”</a:t>
            </a:r>
            <a:endParaRPr/>
          </a:p>
        </p:txBody>
      </p:sp>
      <p:sp>
        <p:nvSpPr>
          <p:cNvPr id="630" name="Google Shape;630;p26"/>
          <p:cNvSpPr txBox="1"/>
          <p:nvPr/>
        </p:nvSpPr>
        <p:spPr>
          <a:xfrm>
            <a:off x="407989" y="5005510"/>
            <a:ext cx="1003633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 to </a:t>
            </a:r>
            <a:r>
              <a:rPr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protect our data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provide methods to set or get the data</a:t>
            </a:r>
            <a:endParaRPr/>
          </a:p>
        </p:txBody>
      </p:sp>
      <p:sp>
        <p:nvSpPr>
          <p:cNvPr id="631" name="Google Shape;631;p26"/>
          <p:cNvSpPr txBox="1"/>
          <p:nvPr/>
        </p:nvSpPr>
        <p:spPr>
          <a:xfrm>
            <a:off x="496889" y="1942190"/>
            <a:ext cx="603101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</a:t>
            </a:r>
            <a:r>
              <a:rPr lang="en-US" sz="2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multiplicities</a:t>
            </a:r>
            <a:r>
              <a:rPr lang="en-US" sz="2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0..1, 5 , many   etc.</a:t>
            </a:r>
            <a:endParaRPr sz="2500" i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62" y="373488"/>
            <a:ext cx="1164398" cy="1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7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WANT TO GO FURTHER ?</a:t>
            </a:r>
            <a:endParaRPr sz="4000" b="1">
              <a:solidFill>
                <a:srgbClr val="0072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&amp; OBJECTS IN TYPESCRIPT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https://www.typescriptlang.org/docs/handbook/classes.html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2992490" y="509876"/>
            <a:ext cx="620702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64D12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endParaRPr sz="8000" dirty="0">
              <a:solidFill>
                <a:srgbClr val="964D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3367" y="2261315"/>
            <a:ext cx="3990774" cy="399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3644721" y="2428880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4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738121" y="352432"/>
            <a:ext cx="871046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this code to get the color of the bedroom main window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>
            <a:off x="6878843" y="241949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4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1930960" y="21206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4"/>
          <p:cNvCxnSpPr/>
          <p:nvPr/>
        </p:nvCxnSpPr>
        <p:spPr>
          <a:xfrm>
            <a:off x="5151550" y="20801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4"/>
          <p:cNvCxnSpPr/>
          <p:nvPr/>
        </p:nvCxnSpPr>
        <p:spPr>
          <a:xfrm>
            <a:off x="8399203" y="21505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4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7033510" y="1816620"/>
            <a:ext cx="13320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sophanaHouse: House;  </a:t>
            </a: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Note : We don’t detail the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 rot="8586773">
            <a:off x="10055642" y="2182460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 rot="1689723">
            <a:off x="1368999" y="1842298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 rot="-1595811">
            <a:off x="276390" y="1743012"/>
            <a:ext cx="1297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HERE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 rot="-906119">
            <a:off x="10587071" y="1804258"/>
            <a:ext cx="1029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HERE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E50F6-7EF4-428A-AB42-4A00AED5C251}"/>
              </a:ext>
            </a:extLst>
          </p:cNvPr>
          <p:cNvSpPr txBox="1"/>
          <p:nvPr/>
        </p:nvSpPr>
        <p:spPr>
          <a:xfrm>
            <a:off x="262376" y="448554"/>
            <a:ext cx="15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#activity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3644721" y="2428880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5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1738121" y="352432"/>
            <a:ext cx="871046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this code to get the color of the bedroom main window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5"/>
          <p:cNvCxnSpPr/>
          <p:nvPr/>
        </p:nvCxnSpPr>
        <p:spPr>
          <a:xfrm>
            <a:off x="6878843" y="241949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5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5"/>
          <p:cNvCxnSpPr/>
          <p:nvPr/>
        </p:nvCxnSpPr>
        <p:spPr>
          <a:xfrm>
            <a:off x="1930960" y="21206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5"/>
          <p:cNvCxnSpPr/>
          <p:nvPr/>
        </p:nvCxnSpPr>
        <p:spPr>
          <a:xfrm>
            <a:off x="5151550" y="20801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5"/>
          <p:cNvCxnSpPr/>
          <p:nvPr/>
        </p:nvCxnSpPr>
        <p:spPr>
          <a:xfrm>
            <a:off x="8399203" y="21505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5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 dirty="0"/>
          </a:p>
        </p:txBody>
      </p:sp>
      <p:sp>
        <p:nvSpPr>
          <p:cNvPr id="181" name="Google Shape;181;p5"/>
          <p:cNvSpPr txBox="1"/>
          <p:nvPr/>
        </p:nvSpPr>
        <p:spPr>
          <a:xfrm>
            <a:off x="7033510" y="1816620"/>
            <a:ext cx="13320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  <a:endParaRPr dirty="0"/>
          </a:p>
        </p:txBody>
      </p:sp>
      <p:sp>
        <p:nvSpPr>
          <p:cNvPr id="182" name="Google Shape;182;p5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sophanaHouse: House;  </a:t>
            </a: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Note : We don’t detail the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.bedroom.mainWindow.color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 rot="-1062348">
            <a:off x="1153043" y="2625123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 rot="786908">
            <a:off x="3554301" y="2465222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 rot="-1137195">
            <a:off x="6165372" y="2542196"/>
            <a:ext cx="1829756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rot="786908">
            <a:off x="8187242" y="2572435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011702" y="2493520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3335686" y="2650080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6028873" y="2227177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8290248" y="2889396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 rot="8586773">
            <a:off x="10055642" y="2182460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 rot="1689723">
            <a:off x="1368999" y="1842298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/>
        </p:nvSpPr>
        <p:spPr>
          <a:xfrm rot="-1595811">
            <a:off x="276390" y="1743012"/>
            <a:ext cx="1297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HERE</a:t>
            </a:r>
            <a:endParaRPr/>
          </a:p>
        </p:txBody>
      </p:sp>
      <p:sp>
        <p:nvSpPr>
          <p:cNvPr id="194" name="Google Shape;194;p5"/>
          <p:cNvSpPr txBox="1"/>
          <p:nvPr/>
        </p:nvSpPr>
        <p:spPr>
          <a:xfrm rot="-906119">
            <a:off x="10587071" y="1804258"/>
            <a:ext cx="1029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>
            <a:off x="3644721" y="2428880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6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1738121" y="352432"/>
            <a:ext cx="979345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this code to get the color of the </a:t>
            </a: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 of the living room</a:t>
            </a:r>
            <a:endParaRPr dirty="0"/>
          </a:p>
        </p:txBody>
      </p:sp>
      <p:sp>
        <p:nvSpPr>
          <p:cNvPr id="205" name="Google Shape;205;p6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>
            <a:off x="6878843" y="241949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6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6"/>
          <p:cNvCxnSpPr/>
          <p:nvPr/>
        </p:nvCxnSpPr>
        <p:spPr>
          <a:xfrm>
            <a:off x="1930960" y="21206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6"/>
          <p:cNvCxnSpPr/>
          <p:nvPr/>
        </p:nvCxnSpPr>
        <p:spPr>
          <a:xfrm>
            <a:off x="5151550" y="20801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6"/>
          <p:cNvCxnSpPr/>
          <p:nvPr/>
        </p:nvCxnSpPr>
        <p:spPr>
          <a:xfrm>
            <a:off x="8399203" y="21505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6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7414703" y="1816620"/>
            <a:ext cx="9508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sophanaHouse: House;  </a:t>
            </a: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Note : We don’t detail the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sophanaHouse.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/>
          </a:p>
        </p:txBody>
      </p:sp>
      <p:cxnSp>
        <p:nvCxnSpPr>
          <p:cNvPr id="217" name="Google Shape;217;p6"/>
          <p:cNvCxnSpPr/>
          <p:nvPr/>
        </p:nvCxnSpPr>
        <p:spPr>
          <a:xfrm>
            <a:off x="3631189" y="3106298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6"/>
          <p:cNvSpPr txBox="1"/>
          <p:nvPr/>
        </p:nvSpPr>
        <p:spPr>
          <a:xfrm>
            <a:off x="3926336" y="2529281"/>
            <a:ext cx="1139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livingRoom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9BA87-D066-48A9-BA76-E289CEEF4E26}"/>
              </a:ext>
            </a:extLst>
          </p:cNvPr>
          <p:cNvSpPr txBox="1"/>
          <p:nvPr/>
        </p:nvSpPr>
        <p:spPr>
          <a:xfrm>
            <a:off x="262376" y="473086"/>
            <a:ext cx="15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#activity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>
            <a:off x="3644721" y="2428880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7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738121" y="352432"/>
            <a:ext cx="979345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this code to get the color of the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  of the living room</a:t>
            </a: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7"/>
          <p:cNvCxnSpPr/>
          <p:nvPr/>
        </p:nvCxnSpPr>
        <p:spPr>
          <a:xfrm>
            <a:off x="6878843" y="241949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7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>
            <a:off x="1930960" y="21206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7"/>
          <p:cNvCxnSpPr/>
          <p:nvPr/>
        </p:nvCxnSpPr>
        <p:spPr>
          <a:xfrm>
            <a:off x="5151550" y="20801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7"/>
          <p:cNvCxnSpPr/>
          <p:nvPr/>
        </p:nvCxnSpPr>
        <p:spPr>
          <a:xfrm>
            <a:off x="8399203" y="21505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7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7414703" y="1816620"/>
            <a:ext cx="9508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1296393" y="3790287"/>
            <a:ext cx="100591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sophanaHouse: House;  </a:t>
            </a: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Note : We don’t detail the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theColor=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sophanaHouse.livingRoom.windows[0].color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1" name="Google Shape;241;p7"/>
          <p:cNvCxnSpPr/>
          <p:nvPr/>
        </p:nvCxnSpPr>
        <p:spPr>
          <a:xfrm>
            <a:off x="3631189" y="3106298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7"/>
          <p:cNvSpPr txBox="1"/>
          <p:nvPr/>
        </p:nvSpPr>
        <p:spPr>
          <a:xfrm>
            <a:off x="3926337" y="2529281"/>
            <a:ext cx="113967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livingRoom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 rot="-1062348">
            <a:off x="1153043" y="2625123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/>
          <p:nvPr/>
        </p:nvSpPr>
        <p:spPr>
          <a:xfrm rot="786908">
            <a:off x="3554301" y="2465222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 rot="-1137195">
            <a:off x="6165372" y="2542196"/>
            <a:ext cx="1829756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 rot="786908">
            <a:off x="8187242" y="2572435"/>
            <a:ext cx="1524000" cy="3385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1011702" y="2493520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3335686" y="2650080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9" name="Google Shape;249;p7"/>
          <p:cNvSpPr/>
          <p:nvPr/>
        </p:nvSpPr>
        <p:spPr>
          <a:xfrm>
            <a:off x="6028873" y="2227177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8290248" y="2889396"/>
            <a:ext cx="400159" cy="40015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193096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8"/>
          <p:cNvCxnSpPr/>
          <p:nvPr/>
        </p:nvCxnSpPr>
        <p:spPr>
          <a:xfrm>
            <a:off x="3644721" y="2428880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8"/>
          <p:cNvSpPr txBox="1"/>
          <p:nvPr/>
        </p:nvSpPr>
        <p:spPr>
          <a:xfrm>
            <a:off x="2201782" y="156666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1738121" y="352432"/>
            <a:ext cx="977588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access to the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address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2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bedRoomWindow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?</a:t>
            </a: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5151550" y="144308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5422372" y="156666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399204" y="144308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8670026" y="156666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8"/>
          <p:cNvCxnSpPr/>
          <p:nvPr/>
        </p:nvCxnSpPr>
        <p:spPr>
          <a:xfrm>
            <a:off x="6878843" y="241949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8"/>
          <p:cNvSpPr txBox="1"/>
          <p:nvPr/>
        </p:nvSpPr>
        <p:spPr>
          <a:xfrm>
            <a:off x="8614144" y="2357980"/>
            <a:ext cx="12467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8"/>
          <p:cNvCxnSpPr/>
          <p:nvPr/>
        </p:nvCxnSpPr>
        <p:spPr>
          <a:xfrm>
            <a:off x="1930960" y="212065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8"/>
          <p:cNvCxnSpPr/>
          <p:nvPr/>
        </p:nvCxnSpPr>
        <p:spPr>
          <a:xfrm>
            <a:off x="5151550" y="208014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8"/>
          <p:cNvCxnSpPr/>
          <p:nvPr/>
        </p:nvCxnSpPr>
        <p:spPr>
          <a:xfrm>
            <a:off x="8399203" y="215053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8"/>
          <p:cNvSpPr txBox="1"/>
          <p:nvPr/>
        </p:nvSpPr>
        <p:spPr>
          <a:xfrm>
            <a:off x="4111903" y="1851863"/>
            <a:ext cx="967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7033510" y="1816620"/>
            <a:ext cx="13320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  <a:endParaRPr/>
          </a:p>
        </p:txBody>
      </p:sp>
      <p:sp>
        <p:nvSpPr>
          <p:cNvPr id="272" name="Google Shape;272;p8"/>
          <p:cNvSpPr txBox="1"/>
          <p:nvPr/>
        </p:nvSpPr>
        <p:spPr>
          <a:xfrm>
            <a:off x="1296393" y="3790287"/>
            <a:ext cx="1034129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bedRoomWindow: Window;  </a:t>
            </a: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Note : We don’t detail the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houseAddress= bedRoomWindow.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2098205" y="2370350"/>
            <a:ext cx="14460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/>
          <p:nvPr/>
        </p:nvSpPr>
        <p:spPr>
          <a:xfrm rot="-1835331">
            <a:off x="1679506" y="2652551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/>
          <p:nvPr/>
        </p:nvSpPr>
        <p:spPr>
          <a:xfrm rot="9912548">
            <a:off x="10184610" y="2036364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 txBox="1"/>
          <p:nvPr/>
        </p:nvSpPr>
        <p:spPr>
          <a:xfrm rot="-1595811">
            <a:off x="10470885" y="1520016"/>
            <a:ext cx="1297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HERE</a:t>
            </a:r>
            <a:endParaRPr/>
          </a:p>
        </p:txBody>
      </p:sp>
      <p:sp>
        <p:nvSpPr>
          <p:cNvPr id="277" name="Google Shape;277;p8"/>
          <p:cNvSpPr txBox="1"/>
          <p:nvPr/>
        </p:nvSpPr>
        <p:spPr>
          <a:xfrm rot="-906119">
            <a:off x="696891" y="2911842"/>
            <a:ext cx="1029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97" y="5712061"/>
            <a:ext cx="2149028" cy="8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1991201" y="308961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9"/>
          <p:cNvCxnSpPr/>
          <p:nvPr/>
        </p:nvCxnSpPr>
        <p:spPr>
          <a:xfrm>
            <a:off x="3704962" y="4075410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9"/>
          <p:cNvSpPr txBox="1"/>
          <p:nvPr/>
        </p:nvSpPr>
        <p:spPr>
          <a:xfrm>
            <a:off x="2262023" y="3213191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2432547" y="1256067"/>
            <a:ext cx="63103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windows does not have a reference to the parent room</a:t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>
            <a:off x="5211791" y="3089617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5482613" y="3213191"/>
            <a:ext cx="11001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8459445" y="3089616"/>
            <a:ext cx="1713761" cy="185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8730267" y="3213190"/>
            <a:ext cx="149765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9"/>
          <p:cNvCxnSpPr/>
          <p:nvPr/>
        </p:nvCxnSpPr>
        <p:spPr>
          <a:xfrm>
            <a:off x="6939084" y="4066029"/>
            <a:ext cx="1506829" cy="7758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p9"/>
          <p:cNvSpPr txBox="1"/>
          <p:nvPr/>
        </p:nvSpPr>
        <p:spPr>
          <a:xfrm>
            <a:off x="8674385" y="4004510"/>
            <a:ext cx="12467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9"/>
          <p:cNvCxnSpPr/>
          <p:nvPr/>
        </p:nvCxnSpPr>
        <p:spPr>
          <a:xfrm>
            <a:off x="1991201" y="3767189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9"/>
          <p:cNvCxnSpPr/>
          <p:nvPr/>
        </p:nvCxnSpPr>
        <p:spPr>
          <a:xfrm>
            <a:off x="5211791" y="3726675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9"/>
          <p:cNvCxnSpPr/>
          <p:nvPr/>
        </p:nvCxnSpPr>
        <p:spPr>
          <a:xfrm>
            <a:off x="8459444" y="3797061"/>
            <a:ext cx="171376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9"/>
          <p:cNvSpPr txBox="1"/>
          <p:nvPr/>
        </p:nvSpPr>
        <p:spPr>
          <a:xfrm>
            <a:off x="4172144" y="3498393"/>
            <a:ext cx="9676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</a:t>
            </a:r>
            <a:endParaRPr/>
          </a:p>
        </p:txBody>
      </p:sp>
      <p:sp>
        <p:nvSpPr>
          <p:cNvPr id="298" name="Google Shape;298;p9"/>
          <p:cNvSpPr txBox="1"/>
          <p:nvPr/>
        </p:nvSpPr>
        <p:spPr>
          <a:xfrm>
            <a:off x="7093751" y="3463150"/>
            <a:ext cx="13320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  <a:endParaRPr/>
          </a:p>
        </p:txBody>
      </p:sp>
      <p:sp>
        <p:nvSpPr>
          <p:cNvPr id="299" name="Google Shape;299;p9"/>
          <p:cNvSpPr txBox="1"/>
          <p:nvPr/>
        </p:nvSpPr>
        <p:spPr>
          <a:xfrm>
            <a:off x="2158446" y="4016880"/>
            <a:ext cx="14460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6816" y="4165958"/>
            <a:ext cx="441346" cy="38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017" y="4136052"/>
            <a:ext cx="441346" cy="38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1201" y="1236713"/>
            <a:ext cx="441346" cy="383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 txBox="1"/>
          <p:nvPr/>
        </p:nvSpPr>
        <p:spPr>
          <a:xfrm>
            <a:off x="1738121" y="352432"/>
            <a:ext cx="977588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access to the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address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2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bedRoomWindow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?</a:t>
            </a:r>
            <a:endParaRPr/>
          </a:p>
        </p:txBody>
      </p:sp>
      <p:sp>
        <p:nvSpPr>
          <p:cNvPr id="304" name="Google Shape;304;p9"/>
          <p:cNvSpPr txBox="1"/>
          <p:nvPr/>
        </p:nvSpPr>
        <p:spPr>
          <a:xfrm>
            <a:off x="2432547" y="1846375"/>
            <a:ext cx="55884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room does not have a reference to the house </a:t>
            </a:r>
            <a:endParaRPr/>
          </a:p>
        </p:txBody>
      </p:sp>
      <p:pic>
        <p:nvPicPr>
          <p:cNvPr id="305" name="Google Shape;3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1201" y="1827021"/>
            <a:ext cx="441346" cy="383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9"/>
          <p:cNvSpPr txBox="1"/>
          <p:nvPr/>
        </p:nvSpPr>
        <p:spPr>
          <a:xfrm rot="-2017909">
            <a:off x="290032" y="617601"/>
            <a:ext cx="1329210" cy="83099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!</a:t>
            </a:r>
            <a:endParaRPr/>
          </a:p>
        </p:txBody>
      </p:sp>
      <p:sp>
        <p:nvSpPr>
          <p:cNvPr id="307" name="Google Shape;307;p9"/>
          <p:cNvSpPr/>
          <p:nvPr/>
        </p:nvSpPr>
        <p:spPr>
          <a:xfrm rot="9912548">
            <a:off x="10224722" y="3911410"/>
            <a:ext cx="544522" cy="3682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 rot="-1595811">
            <a:off x="10510997" y="3395062"/>
            <a:ext cx="1297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1101</Words>
  <Application>Microsoft Macintosh PowerPoint</Application>
  <PresentationFormat>Widescreen</PresentationFormat>
  <Paragraphs>321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Visal Sork</cp:lastModifiedBy>
  <cp:revision>10</cp:revision>
  <dcterms:created xsi:type="dcterms:W3CDTF">2020-01-30T10:34:45Z</dcterms:created>
  <dcterms:modified xsi:type="dcterms:W3CDTF">2023-04-23T16:32:45Z</dcterms:modified>
</cp:coreProperties>
</file>